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theme/themeOverride12.xml" ContentType="application/vnd.openxmlformats-officedocument.themeOverride+xml"/>
  <Override PartName="/ppt/charts/chart13.xml" ContentType="application/vnd.openxmlformats-officedocument.drawingml.chart+xml"/>
  <Override PartName="/ppt/theme/themeOverride13.xml" ContentType="application/vnd.openxmlformats-officedocument.themeOverride+xml"/>
  <Override PartName="/ppt/charts/chart14.xml" ContentType="application/vnd.openxmlformats-officedocument.drawingml.chart+xml"/>
  <Override PartName="/ppt/theme/themeOverride14.xml" ContentType="application/vnd.openxmlformats-officedocument.themeOverride+xml"/>
  <Override PartName="/ppt/charts/chart15.xml" ContentType="application/vnd.openxmlformats-officedocument.drawingml.chart+xml"/>
  <Override PartName="/ppt/theme/themeOverride15.xml" ContentType="application/vnd.openxmlformats-officedocument.themeOverride+xml"/>
  <Override PartName="/ppt/charts/chart16.xml" ContentType="application/vnd.openxmlformats-officedocument.drawingml.chart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charts/chart17.xml" ContentType="application/vnd.openxmlformats-officedocument.drawingml.chart+xml"/>
  <Override PartName="/ppt/theme/themeOverride18.xml" ContentType="application/vnd.openxmlformats-officedocument.themeOverride+xml"/>
  <Override PartName="/ppt/charts/chart18.xml" ContentType="application/vnd.openxmlformats-officedocument.drawingml.chart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charts/chart19.xml" ContentType="application/vnd.openxmlformats-officedocument.drawingml.chart+xml"/>
  <Override PartName="/ppt/theme/themeOverride21.xml" ContentType="application/vnd.openxmlformats-officedocument.themeOverride+xml"/>
  <Override PartName="/ppt/charts/chart20.xml" ContentType="application/vnd.openxmlformats-officedocument.drawingml.chart+xml"/>
  <Override PartName="/ppt/theme/themeOverride22.xml" ContentType="application/vnd.openxmlformats-officedocument.themeOverride+xml"/>
  <Override PartName="/ppt/charts/chart21.xml" ContentType="application/vnd.openxmlformats-officedocument.drawingml.chart+xml"/>
  <Override PartName="/ppt/theme/themeOverride23.xml" ContentType="application/vnd.openxmlformats-officedocument.themeOverride+xml"/>
  <Override PartName="/ppt/charts/chart22.xml" ContentType="application/vnd.openxmlformats-officedocument.drawingml.chart+xml"/>
  <Override PartName="/ppt/theme/themeOverride24.xml" ContentType="application/vnd.openxmlformats-officedocument.themeOverride+xml"/>
  <Override PartName="/ppt/charts/chart23.xml" ContentType="application/vnd.openxmlformats-officedocument.drawingml.chart+xml"/>
  <Override PartName="/ppt/theme/themeOverride25.xml" ContentType="application/vnd.openxmlformats-officedocument.themeOverride+xml"/>
  <Override PartName="/ppt/charts/chart24.xml" ContentType="application/vnd.openxmlformats-officedocument.drawingml.chart+xml"/>
  <Override PartName="/ppt/theme/themeOverride26.xml" ContentType="application/vnd.openxmlformats-officedocument.themeOverride+xml"/>
  <Override PartName="/ppt/charts/chart25.xml" ContentType="application/vnd.openxmlformats-officedocument.drawingml.chart+xml"/>
  <Override PartName="/ppt/theme/themeOverride27.xml" ContentType="application/vnd.openxmlformats-officedocument.themeOverride+xml"/>
  <Override PartName="/ppt/charts/chart26.xml" ContentType="application/vnd.openxmlformats-officedocument.drawingml.chart+xml"/>
  <Override PartName="/ppt/theme/themeOverride28.xml" ContentType="application/vnd.openxmlformats-officedocument.themeOverride+xml"/>
  <Override PartName="/ppt/charts/chart27.xml" ContentType="application/vnd.openxmlformats-officedocument.drawingml.chart+xml"/>
  <Override PartName="/ppt/theme/themeOverride29.xml" ContentType="application/vnd.openxmlformats-officedocument.themeOverride+xml"/>
  <Override PartName="/ppt/charts/chart28.xml" ContentType="application/vnd.openxmlformats-officedocument.drawingml.chart+xml"/>
  <Override PartName="/ppt/theme/themeOverride30.xml" ContentType="application/vnd.openxmlformats-officedocument.themeOverride+xml"/>
  <Override PartName="/ppt/charts/chart29.xml" ContentType="application/vnd.openxmlformats-officedocument.drawingml.chart+xml"/>
  <Override PartName="/ppt/theme/themeOverride31.xml" ContentType="application/vnd.openxmlformats-officedocument.themeOverride+xml"/>
  <Override PartName="/ppt/charts/chart30.xml" ContentType="application/vnd.openxmlformats-officedocument.drawingml.chart+xml"/>
  <Override PartName="/ppt/theme/themeOverride32.xml" ContentType="application/vnd.openxmlformats-officedocument.themeOverride+xml"/>
  <Override PartName="/ppt/charts/chart31.xml" ContentType="application/vnd.openxmlformats-officedocument.drawingml.chart+xml"/>
  <Override PartName="/ppt/theme/themeOverride33.xml" ContentType="application/vnd.openxmlformats-officedocument.themeOverride+xml"/>
  <Override PartName="/ppt/charts/chart32.xml" ContentType="application/vnd.openxmlformats-officedocument.drawingml.chart+xml"/>
  <Override PartName="/ppt/theme/themeOverride34.xml" ContentType="application/vnd.openxmlformats-officedocument.themeOverride+xml"/>
  <Override PartName="/ppt/charts/chart33.xml" ContentType="application/vnd.openxmlformats-officedocument.drawingml.chart+xml"/>
  <Override PartName="/ppt/theme/themeOverride35.xml" ContentType="application/vnd.openxmlformats-officedocument.themeOverride+xml"/>
  <Override PartName="/ppt/charts/chart34.xml" ContentType="application/vnd.openxmlformats-officedocument.drawingml.chart+xml"/>
  <Override PartName="/ppt/theme/themeOverride36.xml" ContentType="application/vnd.openxmlformats-officedocument.themeOverride+xml"/>
  <Override PartName="/ppt/charts/chart35.xml" ContentType="application/vnd.openxmlformats-officedocument.drawingml.chart+xml"/>
  <Override PartName="/ppt/theme/themeOverride37.xml" ContentType="application/vnd.openxmlformats-officedocument.themeOverride+xml"/>
  <Override PartName="/ppt/charts/chart36.xml" ContentType="application/vnd.openxmlformats-officedocument.drawingml.chart+xml"/>
  <Override PartName="/ppt/theme/themeOverride38.xml" ContentType="application/vnd.openxmlformats-officedocument.themeOverride+xml"/>
  <Override PartName="/ppt/notesSlides/notesSlide2.xml" ContentType="application/vnd.openxmlformats-officedocument.presentationml.notesSlide+xml"/>
  <Override PartName="/ppt/charts/chart37.xml" ContentType="application/vnd.openxmlformats-officedocument.drawingml.chart+xml"/>
  <Override PartName="/ppt/theme/themeOverride39.xml" ContentType="application/vnd.openxmlformats-officedocument.themeOverride+xml"/>
  <Override PartName="/ppt/charts/chart38.xml" ContentType="application/vnd.openxmlformats-officedocument.drawingml.chart+xml"/>
  <Override PartName="/ppt/theme/themeOverride40.xml" ContentType="application/vnd.openxmlformats-officedocument.themeOverride+xml"/>
  <Override PartName="/ppt/charts/chart39.xml" ContentType="application/vnd.openxmlformats-officedocument.drawingml.chart+xml"/>
  <Override PartName="/ppt/theme/themeOverride41.xml" ContentType="application/vnd.openxmlformats-officedocument.themeOverride+xml"/>
  <Override PartName="/ppt/charts/chart40.xml" ContentType="application/vnd.openxmlformats-officedocument.drawingml.chart+xml"/>
  <Override PartName="/ppt/theme/themeOverride42.xml" ContentType="application/vnd.openxmlformats-officedocument.themeOverride+xml"/>
  <Override PartName="/ppt/charts/chart41.xml" ContentType="application/vnd.openxmlformats-officedocument.drawingml.chart+xml"/>
  <Override PartName="/ppt/theme/themeOverride43.xml" ContentType="application/vnd.openxmlformats-officedocument.themeOverride+xml"/>
  <Override PartName="/ppt/charts/chart42.xml" ContentType="application/vnd.openxmlformats-officedocument.drawingml.chart+xml"/>
  <Override PartName="/ppt/theme/themeOverride44.xml" ContentType="application/vnd.openxmlformats-officedocument.themeOverride+xml"/>
  <Override PartName="/ppt/charts/chart43.xml" ContentType="application/vnd.openxmlformats-officedocument.drawingml.chart+xml"/>
  <Override PartName="/ppt/theme/themeOverride45.xml" ContentType="application/vnd.openxmlformats-officedocument.themeOverride+xml"/>
  <Override PartName="/ppt/charts/chart44.xml" ContentType="application/vnd.openxmlformats-officedocument.drawingml.chart+xml"/>
  <Override PartName="/ppt/theme/themeOverride46.xml" ContentType="application/vnd.openxmlformats-officedocument.themeOverride+xml"/>
  <Override PartName="/ppt/charts/chart45.xml" ContentType="application/vnd.openxmlformats-officedocument.drawingml.chart+xml"/>
  <Override PartName="/ppt/theme/themeOverride47.xml" ContentType="application/vnd.openxmlformats-officedocument.themeOverride+xml"/>
  <Override PartName="/ppt/charts/chart46.xml" ContentType="application/vnd.openxmlformats-officedocument.drawingml.chart+xml"/>
  <Override PartName="/ppt/theme/themeOverride48.xml" ContentType="application/vnd.openxmlformats-officedocument.themeOverride+xml"/>
  <Override PartName="/ppt/charts/chart47.xml" ContentType="application/vnd.openxmlformats-officedocument.drawingml.chart+xml"/>
  <Override PartName="/ppt/theme/themeOverride49.xml" ContentType="application/vnd.openxmlformats-officedocument.themeOverride+xml"/>
  <Override PartName="/ppt/charts/chart48.xml" ContentType="application/vnd.openxmlformats-officedocument.drawingml.chart+xml"/>
  <Override PartName="/ppt/theme/themeOverride50.xml" ContentType="application/vnd.openxmlformats-officedocument.themeOverride+xml"/>
  <Override PartName="/ppt/charts/chart49.xml" ContentType="application/vnd.openxmlformats-officedocument.drawingml.chart+xml"/>
  <Override PartName="/ppt/theme/themeOverride51.xml" ContentType="application/vnd.openxmlformats-officedocument.themeOverride+xml"/>
  <Override PartName="/ppt/charts/chart50.xml" ContentType="application/vnd.openxmlformats-officedocument.drawingml.chart+xml"/>
  <Override PartName="/ppt/theme/themeOverride52.xml" ContentType="application/vnd.openxmlformats-officedocument.themeOverride+xml"/>
  <Override PartName="/ppt/charts/chart51.xml" ContentType="application/vnd.openxmlformats-officedocument.drawingml.chart+xml"/>
  <Override PartName="/ppt/theme/themeOverride53.xml" ContentType="application/vnd.openxmlformats-officedocument.themeOverride+xml"/>
  <Override PartName="/ppt/charts/chart52.xml" ContentType="application/vnd.openxmlformats-officedocument.drawingml.chart+xml"/>
  <Override PartName="/ppt/theme/themeOverride54.xml" ContentType="application/vnd.openxmlformats-officedocument.themeOverride+xml"/>
  <Override PartName="/ppt/notesSlides/notesSlide3.xml" ContentType="application/vnd.openxmlformats-officedocument.presentationml.notesSlide+xml"/>
  <Override PartName="/ppt/charts/chart53.xml" ContentType="application/vnd.openxmlformats-officedocument.drawingml.chart+xml"/>
  <Override PartName="/ppt/theme/themeOverride55.xml" ContentType="application/vnd.openxmlformats-officedocument.themeOverride+xml"/>
  <Override PartName="/ppt/charts/chart54.xml" ContentType="application/vnd.openxmlformats-officedocument.drawingml.chart+xml"/>
  <Override PartName="/ppt/theme/themeOverride56.xml" ContentType="application/vnd.openxmlformats-officedocument.themeOverride+xml"/>
  <Override PartName="/ppt/charts/chart55.xml" ContentType="application/vnd.openxmlformats-officedocument.drawingml.chart+xml"/>
  <Override PartName="/ppt/theme/themeOverride57.xml" ContentType="application/vnd.openxmlformats-officedocument.themeOverride+xml"/>
  <Override PartName="/ppt/charts/chart56.xml" ContentType="application/vnd.openxmlformats-officedocument.drawingml.chart+xml"/>
  <Override PartName="/ppt/theme/themeOverride58.xml" ContentType="application/vnd.openxmlformats-officedocument.themeOverride+xml"/>
  <Override PartName="/ppt/charts/chart57.xml" ContentType="application/vnd.openxmlformats-officedocument.drawingml.chart+xml"/>
  <Override PartName="/ppt/theme/themeOverride59.xml" ContentType="application/vnd.openxmlformats-officedocument.themeOverride+xml"/>
  <Override PartName="/ppt/charts/chart58.xml" ContentType="application/vnd.openxmlformats-officedocument.drawingml.chart+xml"/>
  <Override PartName="/ppt/theme/themeOverride60.xml" ContentType="application/vnd.openxmlformats-officedocument.themeOverride+xml"/>
  <Override PartName="/ppt/charts/chart59.xml" ContentType="application/vnd.openxmlformats-officedocument.drawingml.chart+xml"/>
  <Override PartName="/ppt/theme/themeOverride61.xml" ContentType="application/vnd.openxmlformats-officedocument.themeOverride+xml"/>
  <Override PartName="/ppt/charts/chart60.xml" ContentType="application/vnd.openxmlformats-officedocument.drawingml.chart+xml"/>
  <Override PartName="/ppt/theme/themeOverride62.xml" ContentType="application/vnd.openxmlformats-officedocument.themeOverride+xml"/>
  <Override PartName="/ppt/charts/chart61.xml" ContentType="application/vnd.openxmlformats-officedocument.drawingml.chart+xml"/>
  <Override PartName="/ppt/theme/themeOverride63.xml" ContentType="application/vnd.openxmlformats-officedocument.themeOverride+xml"/>
  <Override PartName="/ppt/charts/chart62.xml" ContentType="application/vnd.openxmlformats-officedocument.drawingml.chart+xml"/>
  <Override PartName="/ppt/theme/themeOverride64.xml" ContentType="application/vnd.openxmlformats-officedocument.themeOverride+xml"/>
  <Override PartName="/ppt/charts/chart63.xml" ContentType="application/vnd.openxmlformats-officedocument.drawingml.chart+xml"/>
  <Override PartName="/ppt/theme/themeOverride65.xml" ContentType="application/vnd.openxmlformats-officedocument.themeOverride+xml"/>
  <Override PartName="/ppt/charts/chart64.xml" ContentType="application/vnd.openxmlformats-officedocument.drawingml.chart+xml"/>
  <Override PartName="/ppt/theme/themeOverride66.xml" ContentType="application/vnd.openxmlformats-officedocument.themeOverride+xml"/>
  <Override PartName="/ppt/charts/chart65.xml" ContentType="application/vnd.openxmlformats-officedocument.drawingml.chart+xml"/>
  <Override PartName="/ppt/theme/themeOverride67.xml" ContentType="application/vnd.openxmlformats-officedocument.themeOverride+xml"/>
  <Override PartName="/ppt/charts/chart66.xml" ContentType="application/vnd.openxmlformats-officedocument.drawingml.chart+xml"/>
  <Override PartName="/ppt/theme/themeOverride68.xml" ContentType="application/vnd.openxmlformats-officedocument.themeOverride+xml"/>
  <Override PartName="/ppt/charts/chart67.xml" ContentType="application/vnd.openxmlformats-officedocument.drawingml.chart+xml"/>
  <Override PartName="/ppt/theme/themeOverride69.xml" ContentType="application/vnd.openxmlformats-officedocument.themeOverride+xml"/>
  <Override PartName="/ppt/charts/chart68.xml" ContentType="application/vnd.openxmlformats-officedocument.drawingml.chart+xml"/>
  <Override PartName="/ppt/theme/themeOverride70.xml" ContentType="application/vnd.openxmlformats-officedocument.themeOverride+xml"/>
  <Override PartName="/ppt/notesSlides/notesSlide4.xml" ContentType="application/vnd.openxmlformats-officedocument.presentationml.notesSlide+xml"/>
  <Override PartName="/ppt/charts/chart69.xml" ContentType="application/vnd.openxmlformats-officedocument.drawingml.chart+xml"/>
  <Override PartName="/ppt/theme/themeOverride71.xml" ContentType="application/vnd.openxmlformats-officedocument.themeOverride+xml"/>
  <Override PartName="/ppt/charts/chart70.xml" ContentType="application/vnd.openxmlformats-officedocument.drawingml.chart+xml"/>
  <Override PartName="/ppt/theme/themeOverride72.xml" ContentType="application/vnd.openxmlformats-officedocument.themeOverride+xml"/>
  <Override PartName="/ppt/charts/chart71.xml" ContentType="application/vnd.openxmlformats-officedocument.drawingml.chart+xml"/>
  <Override PartName="/ppt/theme/themeOverride73.xml" ContentType="application/vnd.openxmlformats-officedocument.themeOverride+xml"/>
  <Override PartName="/ppt/charts/chart72.xml" ContentType="application/vnd.openxmlformats-officedocument.drawingml.chart+xml"/>
  <Override PartName="/ppt/theme/themeOverride74.xml" ContentType="application/vnd.openxmlformats-officedocument.themeOverride+xml"/>
  <Override PartName="/ppt/charts/chart73.xml" ContentType="application/vnd.openxmlformats-officedocument.drawingml.chart+xml"/>
  <Override PartName="/ppt/theme/themeOverride75.xml" ContentType="application/vnd.openxmlformats-officedocument.themeOverride+xml"/>
  <Override PartName="/ppt/charts/chart74.xml" ContentType="application/vnd.openxmlformats-officedocument.drawingml.chart+xml"/>
  <Override PartName="/ppt/theme/themeOverride76.xml" ContentType="application/vnd.openxmlformats-officedocument.themeOverride+xml"/>
  <Override PartName="/ppt/charts/chart75.xml" ContentType="application/vnd.openxmlformats-officedocument.drawingml.chart+xml"/>
  <Override PartName="/ppt/theme/themeOverride77.xml" ContentType="application/vnd.openxmlformats-officedocument.themeOverride+xml"/>
  <Override PartName="/ppt/charts/chart76.xml" ContentType="application/vnd.openxmlformats-officedocument.drawingml.chart+xml"/>
  <Override PartName="/ppt/theme/themeOverride78.xml" ContentType="application/vnd.openxmlformats-officedocument.themeOverride+xml"/>
  <Override PartName="/ppt/charts/chart77.xml" ContentType="application/vnd.openxmlformats-officedocument.drawingml.chart+xml"/>
  <Override PartName="/ppt/theme/themeOverride79.xml" ContentType="application/vnd.openxmlformats-officedocument.themeOverride+xml"/>
  <Override PartName="/ppt/charts/chart78.xml" ContentType="application/vnd.openxmlformats-officedocument.drawingml.chart+xml"/>
  <Override PartName="/ppt/theme/themeOverride80.xml" ContentType="application/vnd.openxmlformats-officedocument.themeOverride+xml"/>
  <Override PartName="/ppt/charts/chart79.xml" ContentType="application/vnd.openxmlformats-officedocument.drawingml.chart+xml"/>
  <Override PartName="/ppt/theme/themeOverride81.xml" ContentType="application/vnd.openxmlformats-officedocument.themeOverride+xml"/>
  <Override PartName="/ppt/charts/chart80.xml" ContentType="application/vnd.openxmlformats-officedocument.drawingml.chart+xml"/>
  <Override PartName="/ppt/theme/themeOverride82.xml" ContentType="application/vnd.openxmlformats-officedocument.themeOverride+xml"/>
  <Override PartName="/ppt/charts/chart81.xml" ContentType="application/vnd.openxmlformats-officedocument.drawingml.chart+xml"/>
  <Override PartName="/ppt/theme/themeOverride83.xml" ContentType="application/vnd.openxmlformats-officedocument.themeOverride+xml"/>
  <Override PartName="/ppt/charts/chart82.xml" ContentType="application/vnd.openxmlformats-officedocument.drawingml.chart+xml"/>
  <Override PartName="/ppt/theme/themeOverride84.xml" ContentType="application/vnd.openxmlformats-officedocument.themeOverride+xml"/>
  <Override PartName="/ppt/charts/chart83.xml" ContentType="application/vnd.openxmlformats-officedocument.drawingml.chart+xml"/>
  <Override PartName="/ppt/theme/themeOverride85.xml" ContentType="application/vnd.openxmlformats-officedocument.themeOverride+xml"/>
  <Override PartName="/ppt/charts/chart84.xml" ContentType="application/vnd.openxmlformats-officedocument.drawingml.chart+xml"/>
  <Override PartName="/ppt/theme/themeOverride86.xml" ContentType="application/vnd.openxmlformats-officedocument.themeOverride+xml"/>
  <Override PartName="/ppt/notesSlides/notesSlide5.xml" ContentType="application/vnd.openxmlformats-officedocument.presentationml.notesSlide+xml"/>
  <Override PartName="/ppt/charts/chart85.xml" ContentType="application/vnd.openxmlformats-officedocument.drawingml.chart+xml"/>
  <Override PartName="/ppt/theme/themeOverride87.xml" ContentType="application/vnd.openxmlformats-officedocument.themeOverride+xml"/>
  <Override PartName="/ppt/charts/chart86.xml" ContentType="application/vnd.openxmlformats-officedocument.drawingml.chart+xml"/>
  <Override PartName="/ppt/theme/themeOverride88.xml" ContentType="application/vnd.openxmlformats-officedocument.themeOverride+xml"/>
  <Override PartName="/ppt/charts/chart87.xml" ContentType="application/vnd.openxmlformats-officedocument.drawingml.chart+xml"/>
  <Override PartName="/ppt/theme/themeOverride89.xml" ContentType="application/vnd.openxmlformats-officedocument.themeOverride+xml"/>
  <Override PartName="/ppt/charts/chart88.xml" ContentType="application/vnd.openxmlformats-officedocument.drawingml.chart+xml"/>
  <Override PartName="/ppt/theme/themeOverride90.xml" ContentType="application/vnd.openxmlformats-officedocument.themeOverride+xml"/>
  <Override PartName="/ppt/charts/chart89.xml" ContentType="application/vnd.openxmlformats-officedocument.drawingml.chart+xml"/>
  <Override PartName="/ppt/theme/themeOverride91.xml" ContentType="application/vnd.openxmlformats-officedocument.themeOverride+xml"/>
  <Override PartName="/ppt/charts/chart90.xml" ContentType="application/vnd.openxmlformats-officedocument.drawingml.chart+xml"/>
  <Override PartName="/ppt/theme/themeOverride92.xml" ContentType="application/vnd.openxmlformats-officedocument.themeOverride+xml"/>
  <Override PartName="/ppt/charts/chart91.xml" ContentType="application/vnd.openxmlformats-officedocument.drawingml.chart+xml"/>
  <Override PartName="/ppt/theme/themeOverride93.xml" ContentType="application/vnd.openxmlformats-officedocument.themeOverride+xml"/>
  <Override PartName="/ppt/charts/chart92.xml" ContentType="application/vnd.openxmlformats-officedocument.drawingml.chart+xml"/>
  <Override PartName="/ppt/theme/themeOverride94.xml" ContentType="application/vnd.openxmlformats-officedocument.themeOverride+xml"/>
  <Override PartName="/ppt/charts/chart93.xml" ContentType="application/vnd.openxmlformats-officedocument.drawingml.chart+xml"/>
  <Override PartName="/ppt/theme/themeOverride95.xml" ContentType="application/vnd.openxmlformats-officedocument.themeOverride+xml"/>
  <Override PartName="/ppt/charts/chart94.xml" ContentType="application/vnd.openxmlformats-officedocument.drawingml.chart+xml"/>
  <Override PartName="/ppt/theme/themeOverride96.xml" ContentType="application/vnd.openxmlformats-officedocument.themeOverride+xml"/>
  <Override PartName="/ppt/charts/chart95.xml" ContentType="application/vnd.openxmlformats-officedocument.drawingml.chart+xml"/>
  <Override PartName="/ppt/theme/themeOverride97.xml" ContentType="application/vnd.openxmlformats-officedocument.themeOverride+xml"/>
  <Override PartName="/ppt/charts/chart96.xml" ContentType="application/vnd.openxmlformats-officedocument.drawingml.chart+xml"/>
  <Override PartName="/ppt/theme/themeOverride98.xml" ContentType="application/vnd.openxmlformats-officedocument.themeOverride+xml"/>
  <Override PartName="/ppt/charts/chart97.xml" ContentType="application/vnd.openxmlformats-officedocument.drawingml.chart+xml"/>
  <Override PartName="/ppt/theme/themeOverride99.xml" ContentType="application/vnd.openxmlformats-officedocument.themeOverride+xml"/>
  <Override PartName="/ppt/charts/chart98.xml" ContentType="application/vnd.openxmlformats-officedocument.drawingml.chart+xml"/>
  <Override PartName="/ppt/theme/themeOverride100.xml" ContentType="application/vnd.openxmlformats-officedocument.themeOverride+xml"/>
  <Override PartName="/ppt/charts/chart99.xml" ContentType="application/vnd.openxmlformats-officedocument.drawingml.chart+xml"/>
  <Override PartName="/ppt/theme/themeOverride101.xml" ContentType="application/vnd.openxmlformats-officedocument.themeOverride+xml"/>
  <Override PartName="/ppt/charts/chart100.xml" ContentType="application/vnd.openxmlformats-officedocument.drawingml.chart+xml"/>
  <Override PartName="/ppt/theme/themeOverride102.xml" ContentType="application/vnd.openxmlformats-officedocument.themeOverride+xml"/>
  <Override PartName="/ppt/notesSlides/notesSlide6.xml" ContentType="application/vnd.openxmlformats-officedocument.presentationml.notesSlide+xml"/>
  <Override PartName="/ppt/charts/chart101.xml" ContentType="application/vnd.openxmlformats-officedocument.drawingml.chart+xml"/>
  <Override PartName="/ppt/theme/themeOverride103.xml" ContentType="application/vnd.openxmlformats-officedocument.themeOverride+xml"/>
  <Override PartName="/ppt/charts/chart102.xml" ContentType="application/vnd.openxmlformats-officedocument.drawingml.chart+xml"/>
  <Override PartName="/ppt/theme/themeOverride104.xml" ContentType="application/vnd.openxmlformats-officedocument.themeOverride+xml"/>
  <Override PartName="/ppt/charts/chart103.xml" ContentType="application/vnd.openxmlformats-officedocument.drawingml.chart+xml"/>
  <Override PartName="/ppt/theme/themeOverride105.xml" ContentType="application/vnd.openxmlformats-officedocument.themeOverride+xml"/>
  <Override PartName="/ppt/charts/chart104.xml" ContentType="application/vnd.openxmlformats-officedocument.drawingml.chart+xml"/>
  <Override PartName="/ppt/theme/themeOverride106.xml" ContentType="application/vnd.openxmlformats-officedocument.themeOverride+xml"/>
  <Override PartName="/ppt/charts/chart105.xml" ContentType="application/vnd.openxmlformats-officedocument.drawingml.chart+xml"/>
  <Override PartName="/ppt/theme/themeOverride107.xml" ContentType="application/vnd.openxmlformats-officedocument.themeOverride+xml"/>
  <Override PartName="/ppt/charts/chart106.xml" ContentType="application/vnd.openxmlformats-officedocument.drawingml.chart+xml"/>
  <Override PartName="/ppt/theme/themeOverride108.xml" ContentType="application/vnd.openxmlformats-officedocument.themeOverride+xml"/>
  <Override PartName="/ppt/charts/chart107.xml" ContentType="application/vnd.openxmlformats-officedocument.drawingml.chart+xml"/>
  <Override PartName="/ppt/theme/themeOverride109.xml" ContentType="application/vnd.openxmlformats-officedocument.themeOverride+xml"/>
  <Override PartName="/ppt/charts/chart108.xml" ContentType="application/vnd.openxmlformats-officedocument.drawingml.chart+xml"/>
  <Override PartName="/ppt/theme/themeOverride110.xml" ContentType="application/vnd.openxmlformats-officedocument.themeOverride+xml"/>
  <Override PartName="/ppt/charts/chart109.xml" ContentType="application/vnd.openxmlformats-officedocument.drawingml.chart+xml"/>
  <Override PartName="/ppt/theme/themeOverride111.xml" ContentType="application/vnd.openxmlformats-officedocument.themeOverride+xml"/>
  <Override PartName="/ppt/charts/chart110.xml" ContentType="application/vnd.openxmlformats-officedocument.drawingml.chart+xml"/>
  <Override PartName="/ppt/theme/themeOverride112.xml" ContentType="application/vnd.openxmlformats-officedocument.themeOverride+xml"/>
  <Override PartName="/ppt/charts/chart111.xml" ContentType="application/vnd.openxmlformats-officedocument.drawingml.chart+xml"/>
  <Override PartName="/ppt/theme/themeOverride113.xml" ContentType="application/vnd.openxmlformats-officedocument.themeOverride+xml"/>
  <Override PartName="/ppt/charts/chart112.xml" ContentType="application/vnd.openxmlformats-officedocument.drawingml.chart+xml"/>
  <Override PartName="/ppt/theme/themeOverride114.xml" ContentType="application/vnd.openxmlformats-officedocument.themeOverride+xml"/>
  <Override PartName="/ppt/charts/chart113.xml" ContentType="application/vnd.openxmlformats-officedocument.drawingml.chart+xml"/>
  <Override PartName="/ppt/theme/themeOverride115.xml" ContentType="application/vnd.openxmlformats-officedocument.themeOverride+xml"/>
  <Override PartName="/ppt/charts/chart114.xml" ContentType="application/vnd.openxmlformats-officedocument.drawingml.chart+xml"/>
  <Override PartName="/ppt/theme/themeOverride116.xml" ContentType="application/vnd.openxmlformats-officedocument.themeOverride+xml"/>
  <Override PartName="/ppt/charts/chart115.xml" ContentType="application/vnd.openxmlformats-officedocument.drawingml.chart+xml"/>
  <Override PartName="/ppt/theme/themeOverride117.xml" ContentType="application/vnd.openxmlformats-officedocument.themeOverride+xml"/>
  <Override PartName="/ppt/charts/chart116.xml" ContentType="application/vnd.openxmlformats-officedocument.drawingml.chart+xml"/>
  <Override PartName="/ppt/theme/themeOverride118.xml" ContentType="application/vnd.openxmlformats-officedocument.themeOverride+xml"/>
  <Override PartName="/ppt/notesSlides/notesSlide7.xml" ContentType="application/vnd.openxmlformats-officedocument.presentationml.notesSlide+xml"/>
  <Override PartName="/ppt/charts/chart117.xml" ContentType="application/vnd.openxmlformats-officedocument.drawingml.chart+xml"/>
  <Override PartName="/ppt/theme/themeOverride119.xml" ContentType="application/vnd.openxmlformats-officedocument.themeOverride+xml"/>
  <Override PartName="/ppt/charts/chart118.xml" ContentType="application/vnd.openxmlformats-officedocument.drawingml.chart+xml"/>
  <Override PartName="/ppt/theme/themeOverride120.xml" ContentType="application/vnd.openxmlformats-officedocument.themeOverride+xml"/>
  <Override PartName="/ppt/charts/chart119.xml" ContentType="application/vnd.openxmlformats-officedocument.drawingml.chart+xml"/>
  <Override PartName="/ppt/theme/themeOverride121.xml" ContentType="application/vnd.openxmlformats-officedocument.themeOverride+xml"/>
  <Override PartName="/ppt/charts/chart120.xml" ContentType="application/vnd.openxmlformats-officedocument.drawingml.chart+xml"/>
  <Override PartName="/ppt/theme/themeOverride122.xml" ContentType="application/vnd.openxmlformats-officedocument.themeOverride+xml"/>
  <Override PartName="/ppt/charts/chart121.xml" ContentType="application/vnd.openxmlformats-officedocument.drawingml.chart+xml"/>
  <Override PartName="/ppt/theme/themeOverride123.xml" ContentType="application/vnd.openxmlformats-officedocument.themeOverride+xml"/>
  <Override PartName="/ppt/charts/chart122.xml" ContentType="application/vnd.openxmlformats-officedocument.drawingml.chart+xml"/>
  <Override PartName="/ppt/theme/themeOverride124.xml" ContentType="application/vnd.openxmlformats-officedocument.themeOverride+xml"/>
  <Override PartName="/ppt/charts/chart123.xml" ContentType="application/vnd.openxmlformats-officedocument.drawingml.chart+xml"/>
  <Override PartName="/ppt/theme/themeOverride125.xml" ContentType="application/vnd.openxmlformats-officedocument.themeOverride+xml"/>
  <Override PartName="/ppt/charts/chart124.xml" ContentType="application/vnd.openxmlformats-officedocument.drawingml.chart+xml"/>
  <Override PartName="/ppt/theme/themeOverride126.xml" ContentType="application/vnd.openxmlformats-officedocument.themeOverride+xml"/>
  <Override PartName="/ppt/charts/chart125.xml" ContentType="application/vnd.openxmlformats-officedocument.drawingml.chart+xml"/>
  <Override PartName="/ppt/theme/themeOverride127.xml" ContentType="application/vnd.openxmlformats-officedocument.themeOverride+xml"/>
  <Override PartName="/ppt/charts/chart126.xml" ContentType="application/vnd.openxmlformats-officedocument.drawingml.chart+xml"/>
  <Override PartName="/ppt/theme/themeOverride128.xml" ContentType="application/vnd.openxmlformats-officedocument.themeOverride+xml"/>
  <Override PartName="/ppt/charts/chart127.xml" ContentType="application/vnd.openxmlformats-officedocument.drawingml.chart+xml"/>
  <Override PartName="/ppt/theme/themeOverride129.xml" ContentType="application/vnd.openxmlformats-officedocument.themeOverride+xml"/>
  <Override PartName="/ppt/charts/chart128.xml" ContentType="application/vnd.openxmlformats-officedocument.drawingml.chart+xml"/>
  <Override PartName="/ppt/theme/themeOverride130.xml" ContentType="application/vnd.openxmlformats-officedocument.themeOverride+xml"/>
  <Override PartName="/ppt/charts/chart129.xml" ContentType="application/vnd.openxmlformats-officedocument.drawingml.chart+xml"/>
  <Override PartName="/ppt/theme/themeOverride131.xml" ContentType="application/vnd.openxmlformats-officedocument.themeOverride+xml"/>
  <Override PartName="/ppt/charts/chart130.xml" ContentType="application/vnd.openxmlformats-officedocument.drawingml.chart+xml"/>
  <Override PartName="/ppt/theme/themeOverride132.xml" ContentType="application/vnd.openxmlformats-officedocument.themeOverride+xml"/>
  <Override PartName="/ppt/charts/chart131.xml" ContentType="application/vnd.openxmlformats-officedocument.drawingml.chart+xml"/>
  <Override PartName="/ppt/theme/themeOverride133.xml" ContentType="application/vnd.openxmlformats-officedocument.themeOverride+xml"/>
  <Override PartName="/ppt/charts/chart132.xml" ContentType="application/vnd.openxmlformats-officedocument.drawingml.chart+xml"/>
  <Override PartName="/ppt/theme/themeOverride13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  <Override PartName="/ppt/charts/colors2.xml" ContentType="application/vnd.ms-office.chartcolorstyle+xml"/>
  <Override PartName="/ppt/charts/style2.xml" ContentType="application/vnd.ms-office.chartstyle+xml"/>
  <Override PartName="/ppt/charts/colors3.xml" ContentType="application/vnd.ms-office.chartcolorstyle+xml"/>
  <Override PartName="/ppt/charts/style3.xml" ContentType="application/vnd.ms-office.chartstyle+xml"/>
  <Override PartName="/ppt/charts/colors4.xml" ContentType="application/vnd.ms-office.chartcolorstyle+xml"/>
  <Override PartName="/ppt/charts/style4.xml" ContentType="application/vnd.ms-office.chartstyle+xml"/>
  <Override PartName="/ppt/charts/colors5.xml" ContentType="application/vnd.ms-office.chartcolorstyle+xml"/>
  <Override PartName="/ppt/charts/style5.xml" ContentType="application/vnd.ms-office.chartstyle+xml"/>
  <Override PartName="/ppt/charts/colors6.xml" ContentType="application/vnd.ms-office.chartcolorstyle+xml"/>
  <Override PartName="/ppt/charts/style6.xml" ContentType="application/vnd.ms-office.chartstyle+xml"/>
  <Override PartName="/ppt/charts/colors7.xml" ContentType="application/vnd.ms-office.chartcolorstyle+xml"/>
  <Override PartName="/ppt/charts/style7.xml" ContentType="application/vnd.ms-office.chartstyle+xml"/>
  <Override PartName="/ppt/charts/colors8.xml" ContentType="application/vnd.ms-office.chartcolorstyle+xml"/>
  <Override PartName="/ppt/charts/style8.xml" ContentType="application/vnd.ms-office.chartstyle+xml"/>
  <Override PartName="/ppt/charts/colors9.xml" ContentType="application/vnd.ms-office.chartcolorstyle+xml"/>
  <Override PartName="/ppt/charts/style9.xml" ContentType="application/vnd.ms-office.chartstyle+xml"/>
  <Override PartName="/ppt/charts/colors10.xml" ContentType="application/vnd.ms-office.chartcolorstyle+xml"/>
  <Override PartName="/ppt/charts/style10.xml" ContentType="application/vnd.ms-office.chartstyle+xml"/>
  <Override PartName="/ppt/charts/colors11.xml" ContentType="application/vnd.ms-office.chartcolorstyle+xml"/>
  <Override PartName="/ppt/charts/style11.xml" ContentType="application/vnd.ms-office.chartstyle+xml"/>
  <Override PartName="/ppt/charts/colors12.xml" ContentType="application/vnd.ms-office.chartcolorstyle+xml"/>
  <Override PartName="/ppt/charts/style12.xml" ContentType="application/vnd.ms-office.chartstyle+xml"/>
  <Override PartName="/ppt/charts/colors13.xml" ContentType="application/vnd.ms-office.chartcolorstyle+xml"/>
  <Override PartName="/ppt/charts/style13.xml" ContentType="application/vnd.ms-office.chartstyle+xml"/>
  <Override PartName="/ppt/charts/colors14.xml" ContentType="application/vnd.ms-office.chartcolorstyle+xml"/>
  <Override PartName="/ppt/charts/style14.xml" ContentType="application/vnd.ms-office.chartstyle+xml"/>
  <Override PartName="/ppt/charts/colors15.xml" ContentType="application/vnd.ms-office.chartcolorstyle+xml"/>
  <Override PartName="/ppt/charts/style15.xml" ContentType="application/vnd.ms-office.chartstyle+xml"/>
  <Override PartName="/ppt/charts/colors16.xml" ContentType="application/vnd.ms-office.chartcolorstyle+xml"/>
  <Override PartName="/ppt/charts/style16.xml" ContentType="application/vnd.ms-office.chartstyle+xml"/>
  <Override PartName="/ppt/charts/colors17.xml" ContentType="application/vnd.ms-office.chartcolorstyle+xml"/>
  <Override PartName="/ppt/charts/style17.xml" ContentType="application/vnd.ms-office.chartstyle+xml"/>
  <Override PartName="/ppt/charts/colors18.xml" ContentType="application/vnd.ms-office.chartcolorstyle+xml"/>
  <Override PartName="/ppt/charts/style18.xml" ContentType="application/vnd.ms-office.chartstyle+xml"/>
  <Override PartName="/ppt/charts/colors19.xml" ContentType="application/vnd.ms-office.chartcolorstyle+xml"/>
  <Override PartName="/ppt/charts/style19.xml" ContentType="application/vnd.ms-office.chartstyle+xml"/>
  <Override PartName="/ppt/charts/colors20.xml" ContentType="application/vnd.ms-office.chartcolorstyle+xml"/>
  <Override PartName="/ppt/charts/style20.xml" ContentType="application/vnd.ms-office.chartstyle+xml"/>
  <Override PartName="/ppt/charts/colors21.xml" ContentType="application/vnd.ms-office.chartcolorstyle+xml"/>
  <Override PartName="/ppt/charts/style21.xml" ContentType="application/vnd.ms-office.chartstyle+xml"/>
  <Override PartName="/ppt/charts/colors22.xml" ContentType="application/vnd.ms-office.chartcolorstyle+xml"/>
  <Override PartName="/ppt/charts/style22.xml" ContentType="application/vnd.ms-office.chartstyle+xml"/>
  <Override PartName="/ppt/charts/colors23.xml" ContentType="application/vnd.ms-office.chartcolorstyle+xml"/>
  <Override PartName="/ppt/charts/style23.xml" ContentType="application/vnd.ms-office.chartstyle+xml"/>
  <Override PartName="/ppt/charts/colors24.xml" ContentType="application/vnd.ms-office.chartcolorstyle+xml"/>
  <Override PartName="/ppt/charts/style24.xml" ContentType="application/vnd.ms-office.chartstyle+xml"/>
  <Override PartName="/ppt/charts/colors25.xml" ContentType="application/vnd.ms-office.chartcolorstyle+xml"/>
  <Override PartName="/ppt/charts/style25.xml" ContentType="application/vnd.ms-office.chartstyle+xml"/>
  <Override PartName="/ppt/charts/colors26.xml" ContentType="application/vnd.ms-office.chartcolorstyle+xml"/>
  <Override PartName="/ppt/charts/style26.xml" ContentType="application/vnd.ms-office.chartstyle+xml"/>
  <Override PartName="/ppt/charts/colors27.xml" ContentType="application/vnd.ms-office.chartcolorstyle+xml"/>
  <Override PartName="/ppt/charts/style27.xml" ContentType="application/vnd.ms-office.chartstyle+xml"/>
  <Override PartName="/ppt/charts/colors28.xml" ContentType="application/vnd.ms-office.chartcolorstyle+xml"/>
  <Override PartName="/ppt/charts/style28.xml" ContentType="application/vnd.ms-office.chartstyle+xml"/>
  <Override PartName="/ppt/charts/colors29.xml" ContentType="application/vnd.ms-office.chartcolorstyle+xml"/>
  <Override PartName="/ppt/charts/style29.xml" ContentType="application/vnd.ms-office.chartstyle+xml"/>
  <Override PartName="/ppt/charts/colors30.xml" ContentType="application/vnd.ms-office.chartcolorstyle+xml"/>
  <Override PartName="/ppt/charts/style30.xml" ContentType="application/vnd.ms-office.chartstyle+xml"/>
  <Override PartName="/ppt/charts/colors31.xml" ContentType="application/vnd.ms-office.chartcolorstyle+xml"/>
  <Override PartName="/ppt/charts/style31.xml" ContentType="application/vnd.ms-office.chartstyle+xml"/>
  <Override PartName="/ppt/charts/colors32.xml" ContentType="application/vnd.ms-office.chartcolorstyle+xml"/>
  <Override PartName="/ppt/charts/style32.xml" ContentType="application/vnd.ms-office.chartstyle+xml"/>
  <Override PartName="/ppt/charts/colors33.xml" ContentType="application/vnd.ms-office.chartcolorstyle+xml"/>
  <Override PartName="/ppt/charts/style33.xml" ContentType="application/vnd.ms-office.chartstyle+xml"/>
  <Override PartName="/ppt/charts/colors34.xml" ContentType="application/vnd.ms-office.chartcolorstyle+xml"/>
  <Override PartName="/ppt/charts/style34.xml" ContentType="application/vnd.ms-office.chartstyle+xml"/>
  <Override PartName="/ppt/charts/colors35.xml" ContentType="application/vnd.ms-office.chartcolorstyle+xml"/>
  <Override PartName="/ppt/charts/style35.xml" ContentType="application/vnd.ms-office.chartstyle+xml"/>
  <Override PartName="/ppt/charts/colors36.xml" ContentType="application/vnd.ms-office.chartcolorstyle+xml"/>
  <Override PartName="/ppt/charts/style36.xml" ContentType="application/vnd.ms-office.chartstyle+xml"/>
  <Override PartName="/ppt/charts/colors37.xml" ContentType="application/vnd.ms-office.chartcolorstyle+xml"/>
  <Override PartName="/ppt/charts/style37.xml" ContentType="application/vnd.ms-office.chartstyle+xml"/>
  <Override PartName="/ppt/charts/colors38.xml" ContentType="application/vnd.ms-office.chartcolorstyle+xml"/>
  <Override PartName="/ppt/charts/style38.xml" ContentType="application/vnd.ms-office.chartstyle+xml"/>
  <Override PartName="/ppt/charts/colors39.xml" ContentType="application/vnd.ms-office.chartcolorstyle+xml"/>
  <Override PartName="/ppt/charts/style39.xml" ContentType="application/vnd.ms-office.chartstyle+xml"/>
  <Override PartName="/ppt/charts/colors40.xml" ContentType="application/vnd.ms-office.chartcolorstyle+xml"/>
  <Override PartName="/ppt/charts/style40.xml" ContentType="application/vnd.ms-office.chartstyle+xml"/>
  <Override PartName="/ppt/charts/colors41.xml" ContentType="application/vnd.ms-office.chartcolorstyle+xml"/>
  <Override PartName="/ppt/charts/style41.xml" ContentType="application/vnd.ms-office.chartstyle+xml"/>
  <Override PartName="/ppt/charts/colors42.xml" ContentType="application/vnd.ms-office.chartcolorstyle+xml"/>
  <Override PartName="/ppt/charts/style42.xml" ContentType="application/vnd.ms-office.chartstyle+xml"/>
  <Override PartName="/ppt/charts/colors43.xml" ContentType="application/vnd.ms-office.chartcolorstyle+xml"/>
  <Override PartName="/ppt/charts/style43.xml" ContentType="application/vnd.ms-office.chartstyle+xml"/>
  <Override PartName="/ppt/charts/colors44.xml" ContentType="application/vnd.ms-office.chartcolorstyle+xml"/>
  <Override PartName="/ppt/charts/style44.xml" ContentType="application/vnd.ms-office.chartstyle+xml"/>
  <Override PartName="/ppt/charts/colors45.xml" ContentType="application/vnd.ms-office.chartcolorstyle+xml"/>
  <Override PartName="/ppt/charts/style45.xml" ContentType="application/vnd.ms-office.chartstyle+xml"/>
  <Override PartName="/ppt/charts/colors46.xml" ContentType="application/vnd.ms-office.chartcolorstyle+xml"/>
  <Override PartName="/ppt/charts/style46.xml" ContentType="application/vnd.ms-office.chartstyle+xml"/>
  <Override PartName="/ppt/charts/colors47.xml" ContentType="application/vnd.ms-office.chartcolorstyle+xml"/>
  <Override PartName="/ppt/charts/style47.xml" ContentType="application/vnd.ms-office.chartstyle+xml"/>
  <Override PartName="/ppt/charts/colors48.xml" ContentType="application/vnd.ms-office.chartcolorstyle+xml"/>
  <Override PartName="/ppt/charts/style48.xml" ContentType="application/vnd.ms-office.chartstyle+xml"/>
  <Override PartName="/ppt/charts/colors49.xml" ContentType="application/vnd.ms-office.chartcolorstyle+xml"/>
  <Override PartName="/ppt/charts/style49.xml" ContentType="application/vnd.ms-office.chartstyle+xml"/>
  <Override PartName="/ppt/charts/colors50.xml" ContentType="application/vnd.ms-office.chartcolorstyle+xml"/>
  <Override PartName="/ppt/charts/style50.xml" ContentType="application/vnd.ms-office.chartstyle+xml"/>
  <Override PartName="/ppt/charts/colors51.xml" ContentType="application/vnd.ms-office.chartcolorstyle+xml"/>
  <Override PartName="/ppt/charts/style51.xml" ContentType="application/vnd.ms-office.chartstyle+xml"/>
  <Override PartName="/ppt/charts/colors52.xml" ContentType="application/vnd.ms-office.chartcolorstyle+xml"/>
  <Override PartName="/ppt/charts/style52.xml" ContentType="application/vnd.ms-office.chartstyle+xml"/>
  <Override PartName="/ppt/charts/colors53.xml" ContentType="application/vnd.ms-office.chartcolorstyle+xml"/>
  <Override PartName="/ppt/charts/style53.xml" ContentType="application/vnd.ms-office.chartstyle+xml"/>
  <Override PartName="/ppt/charts/colors54.xml" ContentType="application/vnd.ms-office.chartcolorstyle+xml"/>
  <Override PartName="/ppt/charts/style54.xml" ContentType="application/vnd.ms-office.chartstyle+xml"/>
  <Override PartName="/ppt/charts/colors55.xml" ContentType="application/vnd.ms-office.chartcolorstyle+xml"/>
  <Override PartName="/ppt/charts/style55.xml" ContentType="application/vnd.ms-office.chartstyle+xml"/>
  <Override PartName="/ppt/charts/colors56.xml" ContentType="application/vnd.ms-office.chartcolorstyle+xml"/>
  <Override PartName="/ppt/charts/style56.xml" ContentType="application/vnd.ms-office.chartstyle+xml"/>
  <Override PartName="/ppt/charts/colors57.xml" ContentType="application/vnd.ms-office.chartcolorstyle+xml"/>
  <Override PartName="/ppt/charts/style57.xml" ContentType="application/vnd.ms-office.chartstyle+xml"/>
  <Override PartName="/ppt/charts/colors58.xml" ContentType="application/vnd.ms-office.chartcolorstyle+xml"/>
  <Override PartName="/ppt/charts/style58.xml" ContentType="application/vnd.ms-office.chartstyle+xml"/>
  <Override PartName="/ppt/charts/colors59.xml" ContentType="application/vnd.ms-office.chartcolorstyle+xml"/>
  <Override PartName="/ppt/charts/style59.xml" ContentType="application/vnd.ms-office.chartstyle+xml"/>
  <Override PartName="/ppt/charts/colors60.xml" ContentType="application/vnd.ms-office.chartcolorstyle+xml"/>
  <Override PartName="/ppt/charts/style60.xml" ContentType="application/vnd.ms-office.chartstyle+xml"/>
  <Override PartName="/ppt/charts/colors61.xml" ContentType="application/vnd.ms-office.chartcolorstyle+xml"/>
  <Override PartName="/ppt/charts/style61.xml" ContentType="application/vnd.ms-office.chartstyle+xml"/>
  <Override PartName="/ppt/charts/colors62.xml" ContentType="application/vnd.ms-office.chartcolorstyle+xml"/>
  <Override PartName="/ppt/charts/style62.xml" ContentType="application/vnd.ms-office.chartstyle+xml"/>
  <Override PartName="/ppt/charts/colors63.xml" ContentType="application/vnd.ms-office.chartcolorstyle+xml"/>
  <Override PartName="/ppt/charts/style63.xml" ContentType="application/vnd.ms-office.chartstyle+xml"/>
  <Override PartName="/ppt/charts/colors64.xml" ContentType="application/vnd.ms-office.chartcolorstyle+xml"/>
  <Override PartName="/ppt/charts/style64.xml" ContentType="application/vnd.ms-office.chartstyle+xml"/>
  <Override PartName="/ppt/charts/colors65.xml" ContentType="application/vnd.ms-office.chartcolorstyle+xml"/>
  <Override PartName="/ppt/charts/style65.xml" ContentType="application/vnd.ms-office.chartstyle+xml"/>
  <Override PartName="/ppt/charts/colors66.xml" ContentType="application/vnd.ms-office.chartcolorstyle+xml"/>
  <Override PartName="/ppt/charts/style66.xml" ContentType="application/vnd.ms-office.chartstyle+xml"/>
  <Override PartName="/ppt/charts/colors67.xml" ContentType="application/vnd.ms-office.chartcolorstyle+xml"/>
  <Override PartName="/ppt/charts/style67.xml" ContentType="application/vnd.ms-office.chartstyle+xml"/>
  <Override PartName="/ppt/charts/colors68.xml" ContentType="application/vnd.ms-office.chartcolorstyle+xml"/>
  <Override PartName="/ppt/charts/style68.xml" ContentType="application/vnd.ms-office.chartstyle+xml"/>
  <Override PartName="/ppt/charts/colors69.xml" ContentType="application/vnd.ms-office.chartcolorstyle+xml"/>
  <Override PartName="/ppt/charts/style69.xml" ContentType="application/vnd.ms-office.chartstyle+xml"/>
  <Override PartName="/ppt/charts/colors70.xml" ContentType="application/vnd.ms-office.chartcolorstyle+xml"/>
  <Override PartName="/ppt/charts/style70.xml" ContentType="application/vnd.ms-office.chartstyle+xml"/>
  <Override PartName="/ppt/charts/colors71.xml" ContentType="application/vnd.ms-office.chartcolorstyle+xml"/>
  <Override PartName="/ppt/charts/style71.xml" ContentType="application/vnd.ms-office.chartstyle+xml"/>
  <Override PartName="/ppt/charts/colors72.xml" ContentType="application/vnd.ms-office.chartcolorstyle+xml"/>
  <Override PartName="/ppt/charts/style72.xml" ContentType="application/vnd.ms-office.chartstyle+xml"/>
  <Override PartName="/ppt/charts/colors73.xml" ContentType="application/vnd.ms-office.chartcolorstyle+xml"/>
  <Override PartName="/ppt/charts/style73.xml" ContentType="application/vnd.ms-office.chartstyle+xml"/>
  <Override PartName="/ppt/charts/colors74.xml" ContentType="application/vnd.ms-office.chartcolorstyle+xml"/>
  <Override PartName="/ppt/charts/style74.xml" ContentType="application/vnd.ms-office.chartstyle+xml"/>
  <Override PartName="/ppt/charts/colors75.xml" ContentType="application/vnd.ms-office.chartcolorstyle+xml"/>
  <Override PartName="/ppt/charts/style75.xml" ContentType="application/vnd.ms-office.chartstyle+xml"/>
  <Override PartName="/ppt/charts/colors76.xml" ContentType="application/vnd.ms-office.chartcolorstyle+xml"/>
  <Override PartName="/ppt/charts/style76.xml" ContentType="application/vnd.ms-office.chartstyle+xml"/>
  <Override PartName="/ppt/charts/colors77.xml" ContentType="application/vnd.ms-office.chartcolorstyle+xml"/>
  <Override PartName="/ppt/charts/style77.xml" ContentType="application/vnd.ms-office.chartstyle+xml"/>
  <Override PartName="/ppt/charts/colors78.xml" ContentType="application/vnd.ms-office.chartcolorstyle+xml"/>
  <Override PartName="/ppt/charts/style78.xml" ContentType="application/vnd.ms-office.chartstyle+xml"/>
  <Override PartName="/ppt/charts/colors79.xml" ContentType="application/vnd.ms-office.chartcolorstyle+xml"/>
  <Override PartName="/ppt/charts/style79.xml" ContentType="application/vnd.ms-office.chartstyle+xml"/>
  <Override PartName="/ppt/charts/colors80.xml" ContentType="application/vnd.ms-office.chartcolorstyle+xml"/>
  <Override PartName="/ppt/charts/style80.xml" ContentType="application/vnd.ms-office.chartstyle+xml"/>
  <Override PartName="/ppt/charts/colors81.xml" ContentType="application/vnd.ms-office.chartcolorstyle+xml"/>
  <Override PartName="/ppt/charts/style81.xml" ContentType="application/vnd.ms-office.chartstyle+xml"/>
  <Override PartName="/ppt/charts/colors82.xml" ContentType="application/vnd.ms-office.chartcolorstyle+xml"/>
  <Override PartName="/ppt/charts/style82.xml" ContentType="application/vnd.ms-office.chartstyle+xml"/>
  <Override PartName="/ppt/charts/colors83.xml" ContentType="application/vnd.ms-office.chartcolorstyle+xml"/>
  <Override PartName="/ppt/charts/style83.xml" ContentType="application/vnd.ms-office.chartstyle+xml"/>
  <Override PartName="/ppt/charts/colors84.xml" ContentType="application/vnd.ms-office.chartcolorstyle+xml"/>
  <Override PartName="/ppt/charts/style84.xml" ContentType="application/vnd.ms-office.chartstyle+xml"/>
  <Override PartName="/ppt/charts/colors85.xml" ContentType="application/vnd.ms-office.chartcolorstyle+xml"/>
  <Override PartName="/ppt/charts/style85.xml" ContentType="application/vnd.ms-office.chartstyle+xml"/>
  <Override PartName="/ppt/charts/colors86.xml" ContentType="application/vnd.ms-office.chartcolorstyle+xml"/>
  <Override PartName="/ppt/charts/style86.xml" ContentType="application/vnd.ms-office.chartstyle+xml"/>
  <Override PartName="/ppt/charts/colors87.xml" ContentType="application/vnd.ms-office.chartcolorstyle+xml"/>
  <Override PartName="/ppt/charts/style87.xml" ContentType="application/vnd.ms-office.chartstyle+xml"/>
  <Override PartName="/ppt/charts/colors88.xml" ContentType="application/vnd.ms-office.chartcolorstyle+xml"/>
  <Override PartName="/ppt/charts/style88.xml" ContentType="application/vnd.ms-office.chartstyle+xml"/>
  <Override PartName="/ppt/charts/colors89.xml" ContentType="application/vnd.ms-office.chartcolorstyle+xml"/>
  <Override PartName="/ppt/charts/style89.xml" ContentType="application/vnd.ms-office.chartstyle+xml"/>
  <Override PartName="/ppt/charts/colors90.xml" ContentType="application/vnd.ms-office.chartcolorstyle+xml"/>
  <Override PartName="/ppt/charts/style90.xml" ContentType="application/vnd.ms-office.chartstyle+xml"/>
  <Override PartName="/ppt/charts/colors91.xml" ContentType="application/vnd.ms-office.chartcolorstyle+xml"/>
  <Override PartName="/ppt/charts/style91.xml" ContentType="application/vnd.ms-office.chartstyle+xml"/>
  <Override PartName="/ppt/charts/colors92.xml" ContentType="application/vnd.ms-office.chartcolorstyle+xml"/>
  <Override PartName="/ppt/charts/style92.xml" ContentType="application/vnd.ms-office.chartstyle+xml"/>
  <Override PartName="/ppt/charts/colors93.xml" ContentType="application/vnd.ms-office.chartcolorstyle+xml"/>
  <Override PartName="/ppt/charts/style93.xml" ContentType="application/vnd.ms-office.chartstyle+xml"/>
  <Override PartName="/ppt/charts/colors94.xml" ContentType="application/vnd.ms-office.chartcolorstyle+xml"/>
  <Override PartName="/ppt/charts/style94.xml" ContentType="application/vnd.ms-office.chartstyle+xml"/>
  <Override PartName="/ppt/charts/colors95.xml" ContentType="application/vnd.ms-office.chartcolorstyle+xml"/>
  <Override PartName="/ppt/charts/style95.xml" ContentType="application/vnd.ms-office.chartstyle+xml"/>
  <Override PartName="/ppt/charts/colors96.xml" ContentType="application/vnd.ms-office.chartcolorstyle+xml"/>
  <Override PartName="/ppt/charts/style96.xml" ContentType="application/vnd.ms-office.chartstyle+xml"/>
  <Override PartName="/ppt/charts/colors97.xml" ContentType="application/vnd.ms-office.chartcolorstyle+xml"/>
  <Override PartName="/ppt/charts/style97.xml" ContentType="application/vnd.ms-office.chartstyle+xml"/>
  <Override PartName="/ppt/charts/colors98.xml" ContentType="application/vnd.ms-office.chartcolorstyle+xml"/>
  <Override PartName="/ppt/charts/style98.xml" ContentType="application/vnd.ms-office.chartstyle+xml"/>
  <Override PartName="/ppt/charts/colors99.xml" ContentType="application/vnd.ms-office.chartcolorstyle+xml"/>
  <Override PartName="/ppt/charts/style99.xml" ContentType="application/vnd.ms-office.chartstyle+xml"/>
  <Override PartName="/ppt/charts/colors100.xml" ContentType="application/vnd.ms-office.chartcolorstyle+xml"/>
  <Override PartName="/ppt/charts/style100.xml" ContentType="application/vnd.ms-office.chartstyle+xml"/>
  <Override PartName="/ppt/charts/colors101.xml" ContentType="application/vnd.ms-office.chartcolorstyle+xml"/>
  <Override PartName="/ppt/charts/style101.xml" ContentType="application/vnd.ms-office.chartstyle+xml"/>
  <Override PartName="/ppt/charts/colors102.xml" ContentType="application/vnd.ms-office.chartcolorstyle+xml"/>
  <Override PartName="/ppt/charts/style102.xml" ContentType="application/vnd.ms-office.chartstyle+xml"/>
  <Override PartName="/ppt/charts/colors103.xml" ContentType="application/vnd.ms-office.chartcolorstyle+xml"/>
  <Override PartName="/ppt/charts/style103.xml" ContentType="application/vnd.ms-office.chartstyle+xml"/>
  <Override PartName="/ppt/charts/colors104.xml" ContentType="application/vnd.ms-office.chartcolorstyle+xml"/>
  <Override PartName="/ppt/charts/style104.xml" ContentType="application/vnd.ms-office.chartstyle+xml"/>
  <Override PartName="/ppt/charts/colors105.xml" ContentType="application/vnd.ms-office.chartcolorstyle+xml"/>
  <Override PartName="/ppt/charts/style105.xml" ContentType="application/vnd.ms-office.chartstyle+xml"/>
  <Override PartName="/ppt/charts/colors106.xml" ContentType="application/vnd.ms-office.chartcolorstyle+xml"/>
  <Override PartName="/ppt/charts/style106.xml" ContentType="application/vnd.ms-office.chartstyle+xml"/>
  <Override PartName="/ppt/charts/colors107.xml" ContentType="application/vnd.ms-office.chartcolorstyle+xml"/>
  <Override PartName="/ppt/charts/style107.xml" ContentType="application/vnd.ms-office.chartstyle+xml"/>
  <Override PartName="/ppt/charts/colors108.xml" ContentType="application/vnd.ms-office.chartcolorstyle+xml"/>
  <Override PartName="/ppt/charts/style108.xml" ContentType="application/vnd.ms-office.chartstyle+xml"/>
  <Override PartName="/ppt/charts/colors109.xml" ContentType="application/vnd.ms-office.chartcolorstyle+xml"/>
  <Override PartName="/ppt/charts/style109.xml" ContentType="application/vnd.ms-office.chartstyle+xml"/>
  <Override PartName="/ppt/charts/colors110.xml" ContentType="application/vnd.ms-office.chartcolorstyle+xml"/>
  <Override PartName="/ppt/charts/style110.xml" ContentType="application/vnd.ms-office.chartstyle+xml"/>
  <Override PartName="/ppt/charts/colors111.xml" ContentType="application/vnd.ms-office.chartcolorstyle+xml"/>
  <Override PartName="/ppt/charts/style111.xml" ContentType="application/vnd.ms-office.chartstyle+xml"/>
  <Override PartName="/ppt/charts/colors112.xml" ContentType="application/vnd.ms-office.chartcolorstyle+xml"/>
  <Override PartName="/ppt/charts/style112.xml" ContentType="application/vnd.ms-office.chartstyle+xml"/>
  <Override PartName="/ppt/charts/colors113.xml" ContentType="application/vnd.ms-office.chartcolorstyle+xml"/>
  <Override PartName="/ppt/charts/style113.xml" ContentType="application/vnd.ms-office.chartstyle+xml"/>
  <Override PartName="/ppt/charts/colors114.xml" ContentType="application/vnd.ms-office.chartcolorstyle+xml"/>
  <Override PartName="/ppt/charts/style114.xml" ContentType="application/vnd.ms-office.chartstyle+xml"/>
  <Override PartName="/ppt/charts/colors115.xml" ContentType="application/vnd.ms-office.chartcolorstyle+xml"/>
  <Override PartName="/ppt/charts/style115.xml" ContentType="application/vnd.ms-office.chartstyle+xml"/>
  <Override PartName="/ppt/charts/colors116.xml" ContentType="application/vnd.ms-office.chartcolorstyle+xml"/>
  <Override PartName="/ppt/charts/style116.xml" ContentType="application/vnd.ms-office.chartstyle+xml"/>
  <Override PartName="/ppt/charts/colors117.xml" ContentType="application/vnd.ms-office.chartcolorstyle+xml"/>
  <Override PartName="/ppt/charts/style117.xml" ContentType="application/vnd.ms-office.chartstyle+xml"/>
  <Override PartName="/ppt/charts/colors118.xml" ContentType="application/vnd.ms-office.chartcolorstyle+xml"/>
  <Override PartName="/ppt/charts/style118.xml" ContentType="application/vnd.ms-office.chartstyle+xml"/>
  <Override PartName="/ppt/charts/colors119.xml" ContentType="application/vnd.ms-office.chartcolorstyle+xml"/>
  <Override PartName="/ppt/charts/style119.xml" ContentType="application/vnd.ms-office.chartstyle+xml"/>
  <Override PartName="/ppt/charts/colors120.xml" ContentType="application/vnd.ms-office.chartcolorstyle+xml"/>
  <Override PartName="/ppt/charts/style120.xml" ContentType="application/vnd.ms-office.chartstyle+xml"/>
  <Override PartName="/ppt/charts/colors121.xml" ContentType="application/vnd.ms-office.chartcolorstyle+xml"/>
  <Override PartName="/ppt/charts/style121.xml" ContentType="application/vnd.ms-office.chartstyle+xml"/>
  <Override PartName="/ppt/charts/colors122.xml" ContentType="application/vnd.ms-office.chartcolorstyle+xml"/>
  <Override PartName="/ppt/charts/style122.xml" ContentType="application/vnd.ms-office.chartstyle+xml"/>
  <Override PartName="/ppt/charts/colors123.xml" ContentType="application/vnd.ms-office.chartcolorstyle+xml"/>
  <Override PartName="/ppt/charts/style123.xml" ContentType="application/vnd.ms-office.chartstyle+xml"/>
  <Override PartName="/ppt/charts/colors124.xml" ContentType="application/vnd.ms-office.chartcolorstyle+xml"/>
  <Override PartName="/ppt/charts/style124.xml" ContentType="application/vnd.ms-office.chartstyle+xml"/>
  <Override PartName="/ppt/charts/colors125.xml" ContentType="application/vnd.ms-office.chartcolorstyle+xml"/>
  <Override PartName="/ppt/charts/style125.xml" ContentType="application/vnd.ms-office.chartstyle+xml"/>
  <Override PartName="/ppt/charts/colors126.xml" ContentType="application/vnd.ms-office.chartcolorstyle+xml"/>
  <Override PartName="/ppt/charts/style126.xml" ContentType="application/vnd.ms-office.chartstyle+xml"/>
  <Override PartName="/ppt/charts/colors127.xml" ContentType="application/vnd.ms-office.chartcolorstyle+xml"/>
  <Override PartName="/ppt/charts/style127.xml" ContentType="application/vnd.ms-office.chartstyle+xml"/>
  <Override PartName="/ppt/charts/colors128.xml" ContentType="application/vnd.ms-office.chartcolorstyle+xml"/>
  <Override PartName="/ppt/charts/style128.xml" ContentType="application/vnd.ms-office.chartstyle+xml"/>
  <Override PartName="/ppt/charts/colors129.xml" ContentType="application/vnd.ms-office.chartcolorstyle+xml"/>
  <Override PartName="/ppt/charts/style129.xml" ContentType="application/vnd.ms-office.chartstyle+xml"/>
  <Override PartName="/ppt/charts/colors130.xml" ContentType="application/vnd.ms-office.chartcolorstyle+xml"/>
  <Override PartName="/ppt/charts/style130.xml" ContentType="application/vnd.ms-office.chartstyle+xml"/>
  <Override PartName="/ppt/charts/colors131.xml" ContentType="application/vnd.ms-office.chartcolorstyle+xml"/>
  <Override PartName="/ppt/charts/style131.xml" ContentType="application/vnd.ms-office.chartstyle+xml"/>
  <Override PartName="/ppt/charts/colors132.xml" ContentType="application/vnd.ms-office.chartcolorstyle+xml"/>
  <Override PartName="/ppt/charts/style132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9" r:id="rId1"/>
  </p:sldMasterIdLst>
  <p:notesMasterIdLst>
    <p:notesMasterId r:id="rId87"/>
  </p:notesMasterIdLst>
  <p:handoutMasterIdLst>
    <p:handoutMasterId r:id="rId88"/>
  </p:handoutMasterIdLst>
  <p:sldIdLst>
    <p:sldId id="1221" r:id="rId2"/>
    <p:sldId id="1227" r:id="rId3"/>
    <p:sldId id="1266" r:id="rId4"/>
    <p:sldId id="1828" r:id="rId5"/>
    <p:sldId id="1270" r:id="rId6"/>
    <p:sldId id="1289" r:id="rId7"/>
    <p:sldId id="1290" r:id="rId8"/>
    <p:sldId id="1291" r:id="rId9"/>
    <p:sldId id="1324" r:id="rId10"/>
    <p:sldId id="1325" r:id="rId11"/>
    <p:sldId id="1326" r:id="rId12"/>
    <p:sldId id="1327" r:id="rId13"/>
    <p:sldId id="1304" r:id="rId14"/>
    <p:sldId id="1305" r:id="rId15"/>
    <p:sldId id="1334" r:id="rId16"/>
    <p:sldId id="1335" r:id="rId17"/>
    <p:sldId id="1338" r:id="rId18"/>
    <p:sldId id="1339" r:id="rId19"/>
    <p:sldId id="1342" r:id="rId20"/>
    <p:sldId id="1343" r:id="rId21"/>
    <p:sldId id="1346" r:id="rId22"/>
    <p:sldId id="1347" r:id="rId23"/>
    <p:sldId id="1829" r:id="rId24"/>
    <p:sldId id="1820" r:id="rId25"/>
    <p:sldId id="1821" r:id="rId26"/>
    <p:sldId id="1822" r:id="rId27"/>
    <p:sldId id="1823" r:id="rId28"/>
    <p:sldId id="1789" r:id="rId29"/>
    <p:sldId id="1790" r:id="rId30"/>
    <p:sldId id="1793" r:id="rId31"/>
    <p:sldId id="1794" r:id="rId32"/>
    <p:sldId id="1830" r:id="rId33"/>
    <p:sldId id="1738" r:id="rId34"/>
    <p:sldId id="1739" r:id="rId35"/>
    <p:sldId id="1740" r:id="rId36"/>
    <p:sldId id="1741" r:id="rId37"/>
    <p:sldId id="1707" r:id="rId38"/>
    <p:sldId id="1708" r:id="rId39"/>
    <p:sldId id="1711" r:id="rId40"/>
    <p:sldId id="1712" r:id="rId41"/>
    <p:sldId id="1831" r:id="rId42"/>
    <p:sldId id="1656" r:id="rId43"/>
    <p:sldId id="1657" r:id="rId44"/>
    <p:sldId id="1658" r:id="rId45"/>
    <p:sldId id="1659" r:id="rId46"/>
    <p:sldId id="1625" r:id="rId47"/>
    <p:sldId id="1626" r:id="rId48"/>
    <p:sldId id="1629" r:id="rId49"/>
    <p:sldId id="1630" r:id="rId50"/>
    <p:sldId id="1832" r:id="rId51"/>
    <p:sldId id="1574" r:id="rId52"/>
    <p:sldId id="1575" r:id="rId53"/>
    <p:sldId id="1576" r:id="rId54"/>
    <p:sldId id="1577" r:id="rId55"/>
    <p:sldId id="1543" r:id="rId56"/>
    <p:sldId id="1544" r:id="rId57"/>
    <p:sldId id="1547" r:id="rId58"/>
    <p:sldId id="1548" r:id="rId59"/>
    <p:sldId id="1833" r:id="rId60"/>
    <p:sldId id="1492" r:id="rId61"/>
    <p:sldId id="1493" r:id="rId62"/>
    <p:sldId id="1494" r:id="rId63"/>
    <p:sldId id="1495" r:id="rId64"/>
    <p:sldId id="1461" r:id="rId65"/>
    <p:sldId id="1462" r:id="rId66"/>
    <p:sldId id="1465" r:id="rId67"/>
    <p:sldId id="1466" r:id="rId68"/>
    <p:sldId id="1834" r:id="rId69"/>
    <p:sldId id="1410" r:id="rId70"/>
    <p:sldId id="1411" r:id="rId71"/>
    <p:sldId id="1412" r:id="rId72"/>
    <p:sldId id="1413" r:id="rId73"/>
    <p:sldId id="1379" r:id="rId74"/>
    <p:sldId id="1380" r:id="rId75"/>
    <p:sldId id="1383" r:id="rId76"/>
    <p:sldId id="1384" r:id="rId77"/>
    <p:sldId id="1348" r:id="rId78"/>
    <p:sldId id="1349" r:id="rId79"/>
    <p:sldId id="1350" r:id="rId80"/>
    <p:sldId id="1351" r:id="rId81"/>
    <p:sldId id="1352" r:id="rId82"/>
    <p:sldId id="1353" r:id="rId83"/>
    <p:sldId id="1361" r:id="rId84"/>
    <p:sldId id="1362" r:id="rId85"/>
    <p:sldId id="1363" r:id="rId86"/>
  </p:sldIdLst>
  <p:sldSz cx="9144000" cy="6858000" type="screen4x3"/>
  <p:notesSz cx="6807200" cy="9939338"/>
  <p:defaultTextStyle>
    <a:defPPr>
      <a:defRPr lang="en-GB"/>
    </a:defPPr>
    <a:lvl1pPr algn="ctr" rtl="0" fontAlgn="base">
      <a:spcBef>
        <a:spcPct val="5000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457200" algn="ctr" rtl="0" fontAlgn="base">
      <a:spcBef>
        <a:spcPct val="5000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914400" algn="ctr" rtl="0" fontAlgn="base">
      <a:spcBef>
        <a:spcPct val="5000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1371600" algn="ctr" rtl="0" fontAlgn="base">
      <a:spcBef>
        <a:spcPct val="5000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1828800" algn="ctr" rtl="0" fontAlgn="base">
      <a:spcBef>
        <a:spcPct val="50000"/>
      </a:spcBef>
      <a:spcAft>
        <a:spcPct val="0"/>
      </a:spcAft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Arial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904">
          <p15:clr>
            <a:srgbClr val="A4A3A4"/>
          </p15:clr>
        </p15:guide>
        <p15:guide id="2" orient="horz" pos="18">
          <p15:clr>
            <a:srgbClr val="A4A3A4"/>
          </p15:clr>
        </p15:guide>
        <p15:guide id="3" orient="horz" pos="3054">
          <p15:clr>
            <a:srgbClr val="A4A3A4"/>
          </p15:clr>
        </p15:guide>
        <p15:guide id="4" orient="horz" pos="3737">
          <p15:clr>
            <a:srgbClr val="A4A3A4"/>
          </p15:clr>
        </p15:guide>
        <p15:guide id="5" pos="2871">
          <p15:clr>
            <a:srgbClr val="A4A3A4"/>
          </p15:clr>
        </p15:guide>
        <p15:guide id="6" pos="171">
          <p15:clr>
            <a:srgbClr val="A4A3A4"/>
          </p15:clr>
        </p15:guide>
        <p15:guide id="7" pos="284">
          <p15:clr>
            <a:srgbClr val="A4A3A4"/>
          </p15:clr>
        </p15:guide>
        <p15:guide id="8" pos="53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30">
          <p15:clr>
            <a:srgbClr val="A4A3A4"/>
          </p15:clr>
        </p15:guide>
        <p15:guide id="2" pos="2145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ie Tao" initials="JT" lastIdx="2" clrIdx="0"/>
  <p:cmAuthor id="1" name="Amigo Ruan" initials="AR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E5FFE5"/>
    <a:srgbClr val="A5A5A5"/>
    <a:srgbClr val="FF99CC"/>
    <a:srgbClr val="5F5F5F"/>
    <a:srgbClr val="0000FF"/>
    <a:srgbClr val="FFFFFF"/>
    <a:srgbClr val="D5FDE7"/>
    <a:srgbClr val="FF0000"/>
    <a:srgbClr val="7777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2838BEF-8BB2-4498-84A7-C5851F593DF1}" styleName="中度样式 4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A111915-BE36-4E01-A7E5-04B1672EAD32}" styleName="浅色样式 2 - 强调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77" autoAdjust="0"/>
    <p:restoredTop sz="99638" autoAdjust="0"/>
  </p:normalViewPr>
  <p:slideViewPr>
    <p:cSldViewPr snapToGrid="0">
      <p:cViewPr>
        <p:scale>
          <a:sx n="70" d="100"/>
          <a:sy n="70" d="100"/>
        </p:scale>
        <p:origin x="-1326" y="-918"/>
      </p:cViewPr>
      <p:guideLst>
        <p:guide orient="horz" pos="1904"/>
        <p:guide orient="horz" pos="18"/>
        <p:guide orient="horz" pos="3054"/>
        <p:guide orient="horz" pos="3737"/>
        <p:guide pos="2871"/>
        <p:guide pos="171"/>
        <p:guide pos="284"/>
        <p:guide pos="5308"/>
      </p:guideLst>
    </p:cSldViewPr>
  </p:slideViewPr>
  <p:outlineViewPr>
    <p:cViewPr>
      <p:scale>
        <a:sx n="33" d="100"/>
        <a:sy n="33" d="100"/>
      </p:scale>
      <p:origin x="54" y="320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-1878" y="-72"/>
      </p:cViewPr>
      <p:guideLst>
        <p:guide orient="horz" pos="3130"/>
        <p:guide pos="214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handoutMaster" Target="handoutMasters/handoutMaster1.xml"/><Relationship Id="rId9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1.xml"/><Relationship Id="rId4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microsoft.com/office/2011/relationships/chartColorStyle" Target="colors10.xml"/><Relationship Id="rId2" Type="http://schemas.openxmlformats.org/officeDocument/2006/relationships/package" Target="../embeddings/Microsoft_Excel_Worksheet10.xlsx"/><Relationship Id="rId1" Type="http://schemas.openxmlformats.org/officeDocument/2006/relationships/themeOverride" Target="../theme/themeOverride10.xml"/><Relationship Id="rId4" Type="http://schemas.microsoft.com/office/2011/relationships/chartStyle" Target="style10.xml"/></Relationships>
</file>

<file path=ppt/charts/_rels/chart100.xml.rels><?xml version="1.0" encoding="UTF-8" standalone="yes"?>
<Relationships xmlns="http://schemas.openxmlformats.org/package/2006/relationships"><Relationship Id="rId3" Type="http://schemas.microsoft.com/office/2011/relationships/chartColorStyle" Target="colors100.xml"/><Relationship Id="rId2" Type="http://schemas.openxmlformats.org/officeDocument/2006/relationships/package" Target="../embeddings/Microsoft_Excel_Worksheet100.xlsx"/><Relationship Id="rId1" Type="http://schemas.openxmlformats.org/officeDocument/2006/relationships/themeOverride" Target="../theme/themeOverride102.xml"/><Relationship Id="rId4" Type="http://schemas.microsoft.com/office/2011/relationships/chartStyle" Target="style100.xml"/></Relationships>
</file>

<file path=ppt/charts/_rels/chart101.xml.rels><?xml version="1.0" encoding="UTF-8" standalone="yes"?>
<Relationships xmlns="http://schemas.openxmlformats.org/package/2006/relationships"><Relationship Id="rId3" Type="http://schemas.microsoft.com/office/2011/relationships/chartColorStyle" Target="colors101.xml"/><Relationship Id="rId2" Type="http://schemas.openxmlformats.org/officeDocument/2006/relationships/package" Target="../embeddings/Microsoft_Excel_Worksheet101.xlsx"/><Relationship Id="rId1" Type="http://schemas.openxmlformats.org/officeDocument/2006/relationships/themeOverride" Target="../theme/themeOverride103.xml"/><Relationship Id="rId4" Type="http://schemas.microsoft.com/office/2011/relationships/chartStyle" Target="style101.xml"/></Relationships>
</file>

<file path=ppt/charts/_rels/chart102.xml.rels><?xml version="1.0" encoding="UTF-8" standalone="yes"?>
<Relationships xmlns="http://schemas.openxmlformats.org/package/2006/relationships"><Relationship Id="rId3" Type="http://schemas.microsoft.com/office/2011/relationships/chartColorStyle" Target="colors102.xml"/><Relationship Id="rId2" Type="http://schemas.openxmlformats.org/officeDocument/2006/relationships/package" Target="../embeddings/Microsoft_Excel_Worksheet102.xlsx"/><Relationship Id="rId1" Type="http://schemas.openxmlformats.org/officeDocument/2006/relationships/themeOverride" Target="../theme/themeOverride104.xml"/><Relationship Id="rId4" Type="http://schemas.microsoft.com/office/2011/relationships/chartStyle" Target="style102.xml"/></Relationships>
</file>

<file path=ppt/charts/_rels/chart103.xml.rels><?xml version="1.0" encoding="UTF-8" standalone="yes"?>
<Relationships xmlns="http://schemas.openxmlformats.org/package/2006/relationships"><Relationship Id="rId3" Type="http://schemas.microsoft.com/office/2011/relationships/chartColorStyle" Target="colors103.xml"/><Relationship Id="rId2" Type="http://schemas.openxmlformats.org/officeDocument/2006/relationships/package" Target="../embeddings/Microsoft_Excel_Worksheet103.xlsx"/><Relationship Id="rId1" Type="http://schemas.openxmlformats.org/officeDocument/2006/relationships/themeOverride" Target="../theme/themeOverride105.xml"/><Relationship Id="rId4" Type="http://schemas.microsoft.com/office/2011/relationships/chartStyle" Target="style103.xml"/></Relationships>
</file>

<file path=ppt/charts/_rels/chart104.xml.rels><?xml version="1.0" encoding="UTF-8" standalone="yes"?>
<Relationships xmlns="http://schemas.openxmlformats.org/package/2006/relationships"><Relationship Id="rId3" Type="http://schemas.microsoft.com/office/2011/relationships/chartColorStyle" Target="colors104.xml"/><Relationship Id="rId2" Type="http://schemas.openxmlformats.org/officeDocument/2006/relationships/package" Target="../embeddings/Microsoft_Excel_Worksheet104.xlsx"/><Relationship Id="rId1" Type="http://schemas.openxmlformats.org/officeDocument/2006/relationships/themeOverride" Target="../theme/themeOverride106.xml"/><Relationship Id="rId4" Type="http://schemas.microsoft.com/office/2011/relationships/chartStyle" Target="style104.xml"/></Relationships>
</file>

<file path=ppt/charts/_rels/chart105.xml.rels><?xml version="1.0" encoding="UTF-8" standalone="yes"?>
<Relationships xmlns="http://schemas.openxmlformats.org/package/2006/relationships"><Relationship Id="rId3" Type="http://schemas.microsoft.com/office/2011/relationships/chartColorStyle" Target="colors105.xml"/><Relationship Id="rId2" Type="http://schemas.openxmlformats.org/officeDocument/2006/relationships/package" Target="../embeddings/Microsoft_Excel_Worksheet105.xlsx"/><Relationship Id="rId1" Type="http://schemas.openxmlformats.org/officeDocument/2006/relationships/themeOverride" Target="../theme/themeOverride107.xml"/><Relationship Id="rId4" Type="http://schemas.microsoft.com/office/2011/relationships/chartStyle" Target="style105.xml"/></Relationships>
</file>

<file path=ppt/charts/_rels/chart106.xml.rels><?xml version="1.0" encoding="UTF-8" standalone="yes"?>
<Relationships xmlns="http://schemas.openxmlformats.org/package/2006/relationships"><Relationship Id="rId3" Type="http://schemas.microsoft.com/office/2011/relationships/chartColorStyle" Target="colors106.xml"/><Relationship Id="rId2" Type="http://schemas.openxmlformats.org/officeDocument/2006/relationships/package" Target="../embeddings/Microsoft_Excel_Worksheet106.xlsx"/><Relationship Id="rId1" Type="http://schemas.openxmlformats.org/officeDocument/2006/relationships/themeOverride" Target="../theme/themeOverride108.xml"/><Relationship Id="rId4" Type="http://schemas.microsoft.com/office/2011/relationships/chartStyle" Target="style106.xml"/></Relationships>
</file>

<file path=ppt/charts/_rels/chart107.xml.rels><?xml version="1.0" encoding="UTF-8" standalone="yes"?>
<Relationships xmlns="http://schemas.openxmlformats.org/package/2006/relationships"><Relationship Id="rId3" Type="http://schemas.microsoft.com/office/2011/relationships/chartColorStyle" Target="colors107.xml"/><Relationship Id="rId2" Type="http://schemas.openxmlformats.org/officeDocument/2006/relationships/package" Target="../embeddings/Microsoft_Excel_Worksheet107.xlsx"/><Relationship Id="rId1" Type="http://schemas.openxmlformats.org/officeDocument/2006/relationships/themeOverride" Target="../theme/themeOverride109.xml"/><Relationship Id="rId4" Type="http://schemas.microsoft.com/office/2011/relationships/chartStyle" Target="style107.xml"/></Relationships>
</file>

<file path=ppt/charts/_rels/chart108.xml.rels><?xml version="1.0" encoding="UTF-8" standalone="yes"?>
<Relationships xmlns="http://schemas.openxmlformats.org/package/2006/relationships"><Relationship Id="rId3" Type="http://schemas.microsoft.com/office/2011/relationships/chartColorStyle" Target="colors108.xml"/><Relationship Id="rId2" Type="http://schemas.openxmlformats.org/officeDocument/2006/relationships/package" Target="../embeddings/Microsoft_Excel_Worksheet108.xlsx"/><Relationship Id="rId1" Type="http://schemas.openxmlformats.org/officeDocument/2006/relationships/themeOverride" Target="../theme/themeOverride110.xml"/><Relationship Id="rId4" Type="http://schemas.microsoft.com/office/2011/relationships/chartStyle" Target="style108.xml"/></Relationships>
</file>

<file path=ppt/charts/_rels/chart109.xml.rels><?xml version="1.0" encoding="UTF-8" standalone="yes"?>
<Relationships xmlns="http://schemas.openxmlformats.org/package/2006/relationships"><Relationship Id="rId3" Type="http://schemas.microsoft.com/office/2011/relationships/chartColorStyle" Target="colors109.xml"/><Relationship Id="rId2" Type="http://schemas.openxmlformats.org/officeDocument/2006/relationships/package" Target="../embeddings/Microsoft_Excel_Worksheet109.xlsx"/><Relationship Id="rId1" Type="http://schemas.openxmlformats.org/officeDocument/2006/relationships/themeOverride" Target="../theme/themeOverride111.xml"/><Relationship Id="rId4" Type="http://schemas.microsoft.com/office/2011/relationships/chartStyle" Target="style109.xml"/></Relationships>
</file>

<file path=ppt/charts/_rels/chart11.xml.rels><?xml version="1.0" encoding="UTF-8" standalone="yes"?>
<Relationships xmlns="http://schemas.openxmlformats.org/package/2006/relationships"><Relationship Id="rId3" Type="http://schemas.microsoft.com/office/2011/relationships/chartColorStyle" Target="colors11.xml"/><Relationship Id="rId2" Type="http://schemas.openxmlformats.org/officeDocument/2006/relationships/package" Target="../embeddings/Microsoft_Excel_Worksheet11.xlsx"/><Relationship Id="rId1" Type="http://schemas.openxmlformats.org/officeDocument/2006/relationships/themeOverride" Target="../theme/themeOverride11.xml"/><Relationship Id="rId4" Type="http://schemas.microsoft.com/office/2011/relationships/chartStyle" Target="style11.xml"/></Relationships>
</file>

<file path=ppt/charts/_rels/chart110.xml.rels><?xml version="1.0" encoding="UTF-8" standalone="yes"?>
<Relationships xmlns="http://schemas.openxmlformats.org/package/2006/relationships"><Relationship Id="rId3" Type="http://schemas.microsoft.com/office/2011/relationships/chartColorStyle" Target="colors110.xml"/><Relationship Id="rId2" Type="http://schemas.openxmlformats.org/officeDocument/2006/relationships/package" Target="../embeddings/Microsoft_Excel_Worksheet110.xlsx"/><Relationship Id="rId1" Type="http://schemas.openxmlformats.org/officeDocument/2006/relationships/themeOverride" Target="../theme/themeOverride112.xml"/><Relationship Id="rId4" Type="http://schemas.microsoft.com/office/2011/relationships/chartStyle" Target="style110.xml"/></Relationships>
</file>

<file path=ppt/charts/_rels/chart111.xml.rels><?xml version="1.0" encoding="UTF-8" standalone="yes"?>
<Relationships xmlns="http://schemas.openxmlformats.org/package/2006/relationships"><Relationship Id="rId3" Type="http://schemas.microsoft.com/office/2011/relationships/chartColorStyle" Target="colors111.xml"/><Relationship Id="rId2" Type="http://schemas.openxmlformats.org/officeDocument/2006/relationships/package" Target="../embeddings/Microsoft_Excel_Worksheet111.xlsx"/><Relationship Id="rId1" Type="http://schemas.openxmlformats.org/officeDocument/2006/relationships/themeOverride" Target="../theme/themeOverride113.xml"/><Relationship Id="rId4" Type="http://schemas.microsoft.com/office/2011/relationships/chartStyle" Target="style111.xml"/></Relationships>
</file>

<file path=ppt/charts/_rels/chart112.xml.rels><?xml version="1.0" encoding="UTF-8" standalone="yes"?>
<Relationships xmlns="http://schemas.openxmlformats.org/package/2006/relationships"><Relationship Id="rId3" Type="http://schemas.microsoft.com/office/2011/relationships/chartColorStyle" Target="colors112.xml"/><Relationship Id="rId2" Type="http://schemas.openxmlformats.org/officeDocument/2006/relationships/package" Target="../embeddings/Microsoft_Excel_Worksheet112.xlsx"/><Relationship Id="rId1" Type="http://schemas.openxmlformats.org/officeDocument/2006/relationships/themeOverride" Target="../theme/themeOverride114.xml"/><Relationship Id="rId4" Type="http://schemas.microsoft.com/office/2011/relationships/chartStyle" Target="style112.xml"/></Relationships>
</file>

<file path=ppt/charts/_rels/chart113.xml.rels><?xml version="1.0" encoding="UTF-8" standalone="yes"?>
<Relationships xmlns="http://schemas.openxmlformats.org/package/2006/relationships"><Relationship Id="rId3" Type="http://schemas.microsoft.com/office/2011/relationships/chartColorStyle" Target="colors113.xml"/><Relationship Id="rId2" Type="http://schemas.openxmlformats.org/officeDocument/2006/relationships/package" Target="../embeddings/Microsoft_Excel_Worksheet113.xlsx"/><Relationship Id="rId1" Type="http://schemas.openxmlformats.org/officeDocument/2006/relationships/themeOverride" Target="../theme/themeOverride115.xml"/><Relationship Id="rId4" Type="http://schemas.microsoft.com/office/2011/relationships/chartStyle" Target="style113.xml"/></Relationships>
</file>

<file path=ppt/charts/_rels/chart114.xml.rels><?xml version="1.0" encoding="UTF-8" standalone="yes"?>
<Relationships xmlns="http://schemas.openxmlformats.org/package/2006/relationships"><Relationship Id="rId3" Type="http://schemas.microsoft.com/office/2011/relationships/chartColorStyle" Target="colors114.xml"/><Relationship Id="rId2" Type="http://schemas.openxmlformats.org/officeDocument/2006/relationships/package" Target="../embeddings/Microsoft_Excel_Worksheet114.xlsx"/><Relationship Id="rId1" Type="http://schemas.openxmlformats.org/officeDocument/2006/relationships/themeOverride" Target="../theme/themeOverride116.xml"/><Relationship Id="rId4" Type="http://schemas.microsoft.com/office/2011/relationships/chartStyle" Target="style114.xml"/></Relationships>
</file>

<file path=ppt/charts/_rels/chart115.xml.rels><?xml version="1.0" encoding="UTF-8" standalone="yes"?>
<Relationships xmlns="http://schemas.openxmlformats.org/package/2006/relationships"><Relationship Id="rId3" Type="http://schemas.microsoft.com/office/2011/relationships/chartColorStyle" Target="colors115.xml"/><Relationship Id="rId2" Type="http://schemas.openxmlformats.org/officeDocument/2006/relationships/package" Target="../embeddings/Microsoft_Excel_Worksheet115.xlsx"/><Relationship Id="rId1" Type="http://schemas.openxmlformats.org/officeDocument/2006/relationships/themeOverride" Target="../theme/themeOverride117.xml"/><Relationship Id="rId4" Type="http://schemas.microsoft.com/office/2011/relationships/chartStyle" Target="style115.xml"/></Relationships>
</file>

<file path=ppt/charts/_rels/chart116.xml.rels><?xml version="1.0" encoding="UTF-8" standalone="yes"?>
<Relationships xmlns="http://schemas.openxmlformats.org/package/2006/relationships"><Relationship Id="rId3" Type="http://schemas.microsoft.com/office/2011/relationships/chartColorStyle" Target="colors116.xml"/><Relationship Id="rId2" Type="http://schemas.openxmlformats.org/officeDocument/2006/relationships/package" Target="../embeddings/Microsoft_Excel_Worksheet116.xlsx"/><Relationship Id="rId1" Type="http://schemas.openxmlformats.org/officeDocument/2006/relationships/themeOverride" Target="../theme/themeOverride118.xml"/><Relationship Id="rId4" Type="http://schemas.microsoft.com/office/2011/relationships/chartStyle" Target="style116.xml"/></Relationships>
</file>

<file path=ppt/charts/_rels/chart117.xml.rels><?xml version="1.0" encoding="UTF-8" standalone="yes"?>
<Relationships xmlns="http://schemas.openxmlformats.org/package/2006/relationships"><Relationship Id="rId3" Type="http://schemas.microsoft.com/office/2011/relationships/chartColorStyle" Target="colors117.xml"/><Relationship Id="rId2" Type="http://schemas.openxmlformats.org/officeDocument/2006/relationships/package" Target="../embeddings/Microsoft_Excel_Worksheet117.xlsx"/><Relationship Id="rId1" Type="http://schemas.openxmlformats.org/officeDocument/2006/relationships/themeOverride" Target="../theme/themeOverride119.xml"/><Relationship Id="rId4" Type="http://schemas.microsoft.com/office/2011/relationships/chartStyle" Target="style117.xml"/></Relationships>
</file>

<file path=ppt/charts/_rels/chart118.xml.rels><?xml version="1.0" encoding="UTF-8" standalone="yes"?>
<Relationships xmlns="http://schemas.openxmlformats.org/package/2006/relationships"><Relationship Id="rId3" Type="http://schemas.microsoft.com/office/2011/relationships/chartColorStyle" Target="colors118.xml"/><Relationship Id="rId2" Type="http://schemas.openxmlformats.org/officeDocument/2006/relationships/package" Target="../embeddings/Microsoft_Excel_Worksheet118.xlsx"/><Relationship Id="rId1" Type="http://schemas.openxmlformats.org/officeDocument/2006/relationships/themeOverride" Target="../theme/themeOverride120.xml"/><Relationship Id="rId4" Type="http://schemas.microsoft.com/office/2011/relationships/chartStyle" Target="style118.xml"/></Relationships>
</file>

<file path=ppt/charts/_rels/chart119.xml.rels><?xml version="1.0" encoding="UTF-8" standalone="yes"?>
<Relationships xmlns="http://schemas.openxmlformats.org/package/2006/relationships"><Relationship Id="rId3" Type="http://schemas.microsoft.com/office/2011/relationships/chartColorStyle" Target="colors119.xml"/><Relationship Id="rId2" Type="http://schemas.openxmlformats.org/officeDocument/2006/relationships/package" Target="../embeddings/Microsoft_Excel_Worksheet119.xlsx"/><Relationship Id="rId1" Type="http://schemas.openxmlformats.org/officeDocument/2006/relationships/themeOverride" Target="../theme/themeOverride121.xml"/><Relationship Id="rId4" Type="http://schemas.microsoft.com/office/2011/relationships/chartStyle" Target="style119.xml"/></Relationships>
</file>

<file path=ppt/charts/_rels/chart12.xml.rels><?xml version="1.0" encoding="UTF-8" standalone="yes"?>
<Relationships xmlns="http://schemas.openxmlformats.org/package/2006/relationships"><Relationship Id="rId3" Type="http://schemas.microsoft.com/office/2011/relationships/chartColorStyle" Target="colors12.xml"/><Relationship Id="rId2" Type="http://schemas.openxmlformats.org/officeDocument/2006/relationships/package" Target="../embeddings/Microsoft_Excel_Worksheet12.xlsx"/><Relationship Id="rId1" Type="http://schemas.openxmlformats.org/officeDocument/2006/relationships/themeOverride" Target="../theme/themeOverride12.xml"/><Relationship Id="rId4" Type="http://schemas.microsoft.com/office/2011/relationships/chartStyle" Target="style12.xml"/></Relationships>
</file>

<file path=ppt/charts/_rels/chart120.xml.rels><?xml version="1.0" encoding="UTF-8" standalone="yes"?>
<Relationships xmlns="http://schemas.openxmlformats.org/package/2006/relationships"><Relationship Id="rId3" Type="http://schemas.microsoft.com/office/2011/relationships/chartColorStyle" Target="colors120.xml"/><Relationship Id="rId2" Type="http://schemas.openxmlformats.org/officeDocument/2006/relationships/package" Target="../embeddings/Microsoft_Excel_Worksheet120.xlsx"/><Relationship Id="rId1" Type="http://schemas.openxmlformats.org/officeDocument/2006/relationships/themeOverride" Target="../theme/themeOverride122.xml"/><Relationship Id="rId4" Type="http://schemas.microsoft.com/office/2011/relationships/chartStyle" Target="style120.xml"/></Relationships>
</file>

<file path=ppt/charts/_rels/chart121.xml.rels><?xml version="1.0" encoding="UTF-8" standalone="yes"?>
<Relationships xmlns="http://schemas.openxmlformats.org/package/2006/relationships"><Relationship Id="rId3" Type="http://schemas.microsoft.com/office/2011/relationships/chartColorStyle" Target="colors121.xml"/><Relationship Id="rId2" Type="http://schemas.openxmlformats.org/officeDocument/2006/relationships/package" Target="../embeddings/Microsoft_Excel_Worksheet121.xlsx"/><Relationship Id="rId1" Type="http://schemas.openxmlformats.org/officeDocument/2006/relationships/themeOverride" Target="../theme/themeOverride123.xml"/><Relationship Id="rId4" Type="http://schemas.microsoft.com/office/2011/relationships/chartStyle" Target="style121.xml"/></Relationships>
</file>

<file path=ppt/charts/_rels/chart122.xml.rels><?xml version="1.0" encoding="UTF-8" standalone="yes"?>
<Relationships xmlns="http://schemas.openxmlformats.org/package/2006/relationships"><Relationship Id="rId3" Type="http://schemas.microsoft.com/office/2011/relationships/chartColorStyle" Target="colors122.xml"/><Relationship Id="rId2" Type="http://schemas.openxmlformats.org/officeDocument/2006/relationships/package" Target="../embeddings/Microsoft_Excel_Worksheet122.xlsx"/><Relationship Id="rId1" Type="http://schemas.openxmlformats.org/officeDocument/2006/relationships/themeOverride" Target="../theme/themeOverride124.xml"/><Relationship Id="rId4" Type="http://schemas.microsoft.com/office/2011/relationships/chartStyle" Target="style122.xml"/></Relationships>
</file>

<file path=ppt/charts/_rels/chart123.xml.rels><?xml version="1.0" encoding="UTF-8" standalone="yes"?>
<Relationships xmlns="http://schemas.openxmlformats.org/package/2006/relationships"><Relationship Id="rId3" Type="http://schemas.microsoft.com/office/2011/relationships/chartColorStyle" Target="colors123.xml"/><Relationship Id="rId2" Type="http://schemas.openxmlformats.org/officeDocument/2006/relationships/package" Target="../embeddings/Microsoft_Excel_Worksheet123.xlsx"/><Relationship Id="rId1" Type="http://schemas.openxmlformats.org/officeDocument/2006/relationships/themeOverride" Target="../theme/themeOverride125.xml"/><Relationship Id="rId4" Type="http://schemas.microsoft.com/office/2011/relationships/chartStyle" Target="style123.xml"/></Relationships>
</file>

<file path=ppt/charts/_rels/chart124.xml.rels><?xml version="1.0" encoding="UTF-8" standalone="yes"?>
<Relationships xmlns="http://schemas.openxmlformats.org/package/2006/relationships"><Relationship Id="rId3" Type="http://schemas.microsoft.com/office/2011/relationships/chartColorStyle" Target="colors124.xml"/><Relationship Id="rId2" Type="http://schemas.openxmlformats.org/officeDocument/2006/relationships/package" Target="../embeddings/Microsoft_Excel_Worksheet124.xlsx"/><Relationship Id="rId1" Type="http://schemas.openxmlformats.org/officeDocument/2006/relationships/themeOverride" Target="../theme/themeOverride126.xml"/><Relationship Id="rId4" Type="http://schemas.microsoft.com/office/2011/relationships/chartStyle" Target="style124.xml"/></Relationships>
</file>

<file path=ppt/charts/_rels/chart125.xml.rels><?xml version="1.0" encoding="UTF-8" standalone="yes"?>
<Relationships xmlns="http://schemas.openxmlformats.org/package/2006/relationships"><Relationship Id="rId3" Type="http://schemas.microsoft.com/office/2011/relationships/chartColorStyle" Target="colors125.xml"/><Relationship Id="rId2" Type="http://schemas.openxmlformats.org/officeDocument/2006/relationships/package" Target="../embeddings/Microsoft_Excel_Worksheet125.xlsx"/><Relationship Id="rId1" Type="http://schemas.openxmlformats.org/officeDocument/2006/relationships/themeOverride" Target="../theme/themeOverride127.xml"/><Relationship Id="rId4" Type="http://schemas.microsoft.com/office/2011/relationships/chartStyle" Target="style125.xml"/></Relationships>
</file>

<file path=ppt/charts/_rels/chart126.xml.rels><?xml version="1.0" encoding="UTF-8" standalone="yes"?>
<Relationships xmlns="http://schemas.openxmlformats.org/package/2006/relationships"><Relationship Id="rId3" Type="http://schemas.microsoft.com/office/2011/relationships/chartColorStyle" Target="colors126.xml"/><Relationship Id="rId2" Type="http://schemas.openxmlformats.org/officeDocument/2006/relationships/package" Target="../embeddings/Microsoft_Excel_Worksheet126.xlsx"/><Relationship Id="rId1" Type="http://schemas.openxmlformats.org/officeDocument/2006/relationships/themeOverride" Target="../theme/themeOverride128.xml"/><Relationship Id="rId4" Type="http://schemas.microsoft.com/office/2011/relationships/chartStyle" Target="style126.xml"/></Relationships>
</file>

<file path=ppt/charts/_rels/chart127.xml.rels><?xml version="1.0" encoding="UTF-8" standalone="yes"?>
<Relationships xmlns="http://schemas.openxmlformats.org/package/2006/relationships"><Relationship Id="rId3" Type="http://schemas.microsoft.com/office/2011/relationships/chartColorStyle" Target="colors127.xml"/><Relationship Id="rId2" Type="http://schemas.openxmlformats.org/officeDocument/2006/relationships/package" Target="../embeddings/Microsoft_Excel_Worksheet127.xlsx"/><Relationship Id="rId1" Type="http://schemas.openxmlformats.org/officeDocument/2006/relationships/themeOverride" Target="../theme/themeOverride129.xml"/><Relationship Id="rId4" Type="http://schemas.microsoft.com/office/2011/relationships/chartStyle" Target="style127.xml"/></Relationships>
</file>

<file path=ppt/charts/_rels/chart128.xml.rels><?xml version="1.0" encoding="UTF-8" standalone="yes"?>
<Relationships xmlns="http://schemas.openxmlformats.org/package/2006/relationships"><Relationship Id="rId3" Type="http://schemas.microsoft.com/office/2011/relationships/chartColorStyle" Target="colors128.xml"/><Relationship Id="rId2" Type="http://schemas.openxmlformats.org/officeDocument/2006/relationships/package" Target="../embeddings/Microsoft_Excel_Worksheet128.xlsx"/><Relationship Id="rId1" Type="http://schemas.openxmlformats.org/officeDocument/2006/relationships/themeOverride" Target="../theme/themeOverride130.xml"/><Relationship Id="rId4" Type="http://schemas.microsoft.com/office/2011/relationships/chartStyle" Target="style128.xml"/></Relationships>
</file>

<file path=ppt/charts/_rels/chart129.xml.rels><?xml version="1.0" encoding="UTF-8" standalone="yes"?>
<Relationships xmlns="http://schemas.openxmlformats.org/package/2006/relationships"><Relationship Id="rId3" Type="http://schemas.microsoft.com/office/2011/relationships/chartColorStyle" Target="colors129.xml"/><Relationship Id="rId2" Type="http://schemas.openxmlformats.org/officeDocument/2006/relationships/package" Target="../embeddings/Microsoft_Excel_Worksheet129.xlsx"/><Relationship Id="rId1" Type="http://schemas.openxmlformats.org/officeDocument/2006/relationships/themeOverride" Target="../theme/themeOverride131.xml"/><Relationship Id="rId4" Type="http://schemas.microsoft.com/office/2011/relationships/chartStyle" Target="style129.xml"/></Relationships>
</file>

<file path=ppt/charts/_rels/chart13.xml.rels><?xml version="1.0" encoding="UTF-8" standalone="yes"?>
<Relationships xmlns="http://schemas.openxmlformats.org/package/2006/relationships"><Relationship Id="rId3" Type="http://schemas.microsoft.com/office/2011/relationships/chartColorStyle" Target="colors13.xml"/><Relationship Id="rId2" Type="http://schemas.openxmlformats.org/officeDocument/2006/relationships/package" Target="../embeddings/Microsoft_Excel_Worksheet13.xlsx"/><Relationship Id="rId1" Type="http://schemas.openxmlformats.org/officeDocument/2006/relationships/themeOverride" Target="../theme/themeOverride13.xml"/><Relationship Id="rId4" Type="http://schemas.microsoft.com/office/2011/relationships/chartStyle" Target="style13.xml"/></Relationships>
</file>

<file path=ppt/charts/_rels/chart130.xml.rels><?xml version="1.0" encoding="UTF-8" standalone="yes"?>
<Relationships xmlns="http://schemas.openxmlformats.org/package/2006/relationships"><Relationship Id="rId3" Type="http://schemas.microsoft.com/office/2011/relationships/chartColorStyle" Target="colors130.xml"/><Relationship Id="rId2" Type="http://schemas.openxmlformats.org/officeDocument/2006/relationships/package" Target="../embeddings/Microsoft_Excel_Worksheet130.xlsx"/><Relationship Id="rId1" Type="http://schemas.openxmlformats.org/officeDocument/2006/relationships/themeOverride" Target="../theme/themeOverride132.xml"/><Relationship Id="rId4" Type="http://schemas.microsoft.com/office/2011/relationships/chartStyle" Target="style130.xml"/></Relationships>
</file>

<file path=ppt/charts/_rels/chart131.xml.rels><?xml version="1.0" encoding="UTF-8" standalone="yes"?>
<Relationships xmlns="http://schemas.openxmlformats.org/package/2006/relationships"><Relationship Id="rId3" Type="http://schemas.microsoft.com/office/2011/relationships/chartColorStyle" Target="colors131.xml"/><Relationship Id="rId2" Type="http://schemas.openxmlformats.org/officeDocument/2006/relationships/package" Target="../embeddings/Microsoft_Excel_Worksheet131.xlsx"/><Relationship Id="rId1" Type="http://schemas.openxmlformats.org/officeDocument/2006/relationships/themeOverride" Target="../theme/themeOverride133.xml"/><Relationship Id="rId4" Type="http://schemas.microsoft.com/office/2011/relationships/chartStyle" Target="style131.xml"/></Relationships>
</file>

<file path=ppt/charts/_rels/chart132.xml.rels><?xml version="1.0" encoding="UTF-8" standalone="yes"?>
<Relationships xmlns="http://schemas.openxmlformats.org/package/2006/relationships"><Relationship Id="rId3" Type="http://schemas.microsoft.com/office/2011/relationships/chartColorStyle" Target="colors132.xml"/><Relationship Id="rId2" Type="http://schemas.openxmlformats.org/officeDocument/2006/relationships/package" Target="../embeddings/Microsoft_Excel_Worksheet132.xlsx"/><Relationship Id="rId1" Type="http://schemas.openxmlformats.org/officeDocument/2006/relationships/themeOverride" Target="../theme/themeOverride134.xml"/><Relationship Id="rId4" Type="http://schemas.microsoft.com/office/2011/relationships/chartStyle" Target="style132.xml"/></Relationships>
</file>

<file path=ppt/charts/_rels/chart14.xml.rels><?xml version="1.0" encoding="UTF-8" standalone="yes"?>
<Relationships xmlns="http://schemas.openxmlformats.org/package/2006/relationships"><Relationship Id="rId3" Type="http://schemas.microsoft.com/office/2011/relationships/chartColorStyle" Target="colors14.xml"/><Relationship Id="rId2" Type="http://schemas.openxmlformats.org/officeDocument/2006/relationships/package" Target="../embeddings/Microsoft_Excel_Worksheet14.xlsx"/><Relationship Id="rId1" Type="http://schemas.openxmlformats.org/officeDocument/2006/relationships/themeOverride" Target="../theme/themeOverride14.xml"/><Relationship Id="rId4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microsoft.com/office/2011/relationships/chartColorStyle" Target="colors15.xml"/><Relationship Id="rId2" Type="http://schemas.openxmlformats.org/officeDocument/2006/relationships/package" Target="../embeddings/Microsoft_Excel_Worksheet15.xlsx"/><Relationship Id="rId1" Type="http://schemas.openxmlformats.org/officeDocument/2006/relationships/themeOverride" Target="../theme/themeOverride15.xml"/><Relationship Id="rId4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microsoft.com/office/2011/relationships/chartColorStyle" Target="colors16.xml"/><Relationship Id="rId2" Type="http://schemas.openxmlformats.org/officeDocument/2006/relationships/package" Target="../embeddings/Microsoft_Excel_Worksheet16.xlsx"/><Relationship Id="rId1" Type="http://schemas.openxmlformats.org/officeDocument/2006/relationships/themeOverride" Target="../theme/themeOverride16.xml"/><Relationship Id="rId4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microsoft.com/office/2011/relationships/chartColorStyle" Target="colors17.xml"/><Relationship Id="rId2" Type="http://schemas.openxmlformats.org/officeDocument/2006/relationships/package" Target="../embeddings/Microsoft_Excel_Worksheet17.xlsx"/><Relationship Id="rId1" Type="http://schemas.openxmlformats.org/officeDocument/2006/relationships/themeOverride" Target="../theme/themeOverride18.xml"/><Relationship Id="rId4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microsoft.com/office/2011/relationships/chartColorStyle" Target="colors18.xml"/><Relationship Id="rId2" Type="http://schemas.openxmlformats.org/officeDocument/2006/relationships/package" Target="../embeddings/Microsoft_Excel_Worksheet18.xlsx"/><Relationship Id="rId1" Type="http://schemas.openxmlformats.org/officeDocument/2006/relationships/themeOverride" Target="../theme/themeOverride19.xml"/><Relationship Id="rId4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microsoft.com/office/2011/relationships/chartColorStyle" Target="colors19.xml"/><Relationship Id="rId2" Type="http://schemas.openxmlformats.org/officeDocument/2006/relationships/package" Target="../embeddings/Microsoft_Excel_Worksheet19.xlsx"/><Relationship Id="rId1" Type="http://schemas.openxmlformats.org/officeDocument/2006/relationships/themeOverride" Target="../theme/themeOverride21.xml"/><Relationship Id="rId4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2.xml"/><Relationship Id="rId4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microsoft.com/office/2011/relationships/chartColorStyle" Target="colors20.xml"/><Relationship Id="rId2" Type="http://schemas.openxmlformats.org/officeDocument/2006/relationships/package" Target="../embeddings/Microsoft_Excel_Worksheet20.xlsx"/><Relationship Id="rId1" Type="http://schemas.openxmlformats.org/officeDocument/2006/relationships/themeOverride" Target="../theme/themeOverride22.xml"/><Relationship Id="rId4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microsoft.com/office/2011/relationships/chartColorStyle" Target="colors21.xml"/><Relationship Id="rId2" Type="http://schemas.openxmlformats.org/officeDocument/2006/relationships/package" Target="../embeddings/Microsoft_Excel_Worksheet21.xlsx"/><Relationship Id="rId1" Type="http://schemas.openxmlformats.org/officeDocument/2006/relationships/themeOverride" Target="../theme/themeOverride23.xml"/><Relationship Id="rId4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microsoft.com/office/2011/relationships/chartColorStyle" Target="colors22.xml"/><Relationship Id="rId2" Type="http://schemas.openxmlformats.org/officeDocument/2006/relationships/package" Target="../embeddings/Microsoft_Excel_Worksheet22.xlsx"/><Relationship Id="rId1" Type="http://schemas.openxmlformats.org/officeDocument/2006/relationships/themeOverride" Target="../theme/themeOverride24.xml"/><Relationship Id="rId4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microsoft.com/office/2011/relationships/chartColorStyle" Target="colors23.xml"/><Relationship Id="rId2" Type="http://schemas.openxmlformats.org/officeDocument/2006/relationships/package" Target="../embeddings/Microsoft_Excel_Worksheet23.xlsx"/><Relationship Id="rId1" Type="http://schemas.openxmlformats.org/officeDocument/2006/relationships/themeOverride" Target="../theme/themeOverride25.xml"/><Relationship Id="rId4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microsoft.com/office/2011/relationships/chartColorStyle" Target="colors24.xml"/><Relationship Id="rId2" Type="http://schemas.openxmlformats.org/officeDocument/2006/relationships/package" Target="../embeddings/Microsoft_Excel_Worksheet24.xlsx"/><Relationship Id="rId1" Type="http://schemas.openxmlformats.org/officeDocument/2006/relationships/themeOverride" Target="../theme/themeOverride26.xml"/><Relationship Id="rId4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microsoft.com/office/2011/relationships/chartColorStyle" Target="colors25.xml"/><Relationship Id="rId2" Type="http://schemas.openxmlformats.org/officeDocument/2006/relationships/package" Target="../embeddings/Microsoft_Excel_Worksheet25.xlsx"/><Relationship Id="rId1" Type="http://schemas.openxmlformats.org/officeDocument/2006/relationships/themeOverride" Target="../theme/themeOverride27.xml"/><Relationship Id="rId4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microsoft.com/office/2011/relationships/chartColorStyle" Target="colors26.xml"/><Relationship Id="rId2" Type="http://schemas.openxmlformats.org/officeDocument/2006/relationships/package" Target="../embeddings/Microsoft_Excel_Worksheet26.xlsx"/><Relationship Id="rId1" Type="http://schemas.openxmlformats.org/officeDocument/2006/relationships/themeOverride" Target="../theme/themeOverride28.xml"/><Relationship Id="rId4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microsoft.com/office/2011/relationships/chartColorStyle" Target="colors27.xml"/><Relationship Id="rId2" Type="http://schemas.openxmlformats.org/officeDocument/2006/relationships/package" Target="../embeddings/Microsoft_Excel_Worksheet27.xlsx"/><Relationship Id="rId1" Type="http://schemas.openxmlformats.org/officeDocument/2006/relationships/themeOverride" Target="../theme/themeOverride29.xml"/><Relationship Id="rId4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microsoft.com/office/2011/relationships/chartColorStyle" Target="colors28.xml"/><Relationship Id="rId2" Type="http://schemas.openxmlformats.org/officeDocument/2006/relationships/package" Target="../embeddings/Microsoft_Excel_Worksheet28.xlsx"/><Relationship Id="rId1" Type="http://schemas.openxmlformats.org/officeDocument/2006/relationships/themeOverride" Target="../theme/themeOverride30.xml"/><Relationship Id="rId4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microsoft.com/office/2011/relationships/chartColorStyle" Target="colors29.xml"/><Relationship Id="rId2" Type="http://schemas.openxmlformats.org/officeDocument/2006/relationships/package" Target="../embeddings/Microsoft_Excel_Worksheet29.xlsx"/><Relationship Id="rId1" Type="http://schemas.openxmlformats.org/officeDocument/2006/relationships/themeOverride" Target="../theme/themeOverride31.xml"/><Relationship Id="rId4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3.xml"/><Relationship Id="rId4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microsoft.com/office/2011/relationships/chartColorStyle" Target="colors30.xml"/><Relationship Id="rId2" Type="http://schemas.openxmlformats.org/officeDocument/2006/relationships/package" Target="../embeddings/Microsoft_Excel_Worksheet30.xlsx"/><Relationship Id="rId1" Type="http://schemas.openxmlformats.org/officeDocument/2006/relationships/themeOverride" Target="../theme/themeOverride32.xml"/><Relationship Id="rId4" Type="http://schemas.microsoft.com/office/2011/relationships/chartStyle" Target="style30.xml"/></Relationships>
</file>

<file path=ppt/charts/_rels/chart31.xml.rels><?xml version="1.0" encoding="UTF-8" standalone="yes"?>
<Relationships xmlns="http://schemas.openxmlformats.org/package/2006/relationships"><Relationship Id="rId3" Type="http://schemas.microsoft.com/office/2011/relationships/chartColorStyle" Target="colors31.xml"/><Relationship Id="rId2" Type="http://schemas.openxmlformats.org/officeDocument/2006/relationships/package" Target="../embeddings/Microsoft_Excel_Worksheet31.xlsx"/><Relationship Id="rId1" Type="http://schemas.openxmlformats.org/officeDocument/2006/relationships/themeOverride" Target="../theme/themeOverride33.xml"/><Relationship Id="rId4" Type="http://schemas.microsoft.com/office/2011/relationships/chartStyle" Target="style31.xml"/></Relationships>
</file>

<file path=ppt/charts/_rels/chart32.xml.rels><?xml version="1.0" encoding="UTF-8" standalone="yes"?>
<Relationships xmlns="http://schemas.openxmlformats.org/package/2006/relationships"><Relationship Id="rId3" Type="http://schemas.microsoft.com/office/2011/relationships/chartColorStyle" Target="colors32.xml"/><Relationship Id="rId2" Type="http://schemas.openxmlformats.org/officeDocument/2006/relationships/package" Target="../embeddings/Microsoft_Excel_Worksheet32.xlsx"/><Relationship Id="rId1" Type="http://schemas.openxmlformats.org/officeDocument/2006/relationships/themeOverride" Target="../theme/themeOverride34.xml"/><Relationship Id="rId4" Type="http://schemas.microsoft.com/office/2011/relationships/chartStyle" Target="style32.xml"/></Relationships>
</file>

<file path=ppt/charts/_rels/chart33.xml.rels><?xml version="1.0" encoding="UTF-8" standalone="yes"?>
<Relationships xmlns="http://schemas.openxmlformats.org/package/2006/relationships"><Relationship Id="rId3" Type="http://schemas.microsoft.com/office/2011/relationships/chartColorStyle" Target="colors33.xml"/><Relationship Id="rId2" Type="http://schemas.openxmlformats.org/officeDocument/2006/relationships/package" Target="../embeddings/Microsoft_Excel_Worksheet33.xlsx"/><Relationship Id="rId1" Type="http://schemas.openxmlformats.org/officeDocument/2006/relationships/themeOverride" Target="../theme/themeOverride35.xml"/><Relationship Id="rId4" Type="http://schemas.microsoft.com/office/2011/relationships/chartStyle" Target="style33.xml"/></Relationships>
</file>

<file path=ppt/charts/_rels/chart34.xml.rels><?xml version="1.0" encoding="UTF-8" standalone="yes"?>
<Relationships xmlns="http://schemas.openxmlformats.org/package/2006/relationships"><Relationship Id="rId3" Type="http://schemas.microsoft.com/office/2011/relationships/chartColorStyle" Target="colors34.xml"/><Relationship Id="rId2" Type="http://schemas.openxmlformats.org/officeDocument/2006/relationships/package" Target="../embeddings/Microsoft_Excel_Worksheet34.xlsx"/><Relationship Id="rId1" Type="http://schemas.openxmlformats.org/officeDocument/2006/relationships/themeOverride" Target="../theme/themeOverride36.xml"/><Relationship Id="rId4" Type="http://schemas.microsoft.com/office/2011/relationships/chartStyle" Target="style34.xml"/></Relationships>
</file>

<file path=ppt/charts/_rels/chart35.xml.rels><?xml version="1.0" encoding="UTF-8" standalone="yes"?>
<Relationships xmlns="http://schemas.openxmlformats.org/package/2006/relationships"><Relationship Id="rId3" Type="http://schemas.microsoft.com/office/2011/relationships/chartColorStyle" Target="colors35.xml"/><Relationship Id="rId2" Type="http://schemas.openxmlformats.org/officeDocument/2006/relationships/package" Target="../embeddings/Microsoft_Excel_Worksheet35.xlsx"/><Relationship Id="rId1" Type="http://schemas.openxmlformats.org/officeDocument/2006/relationships/themeOverride" Target="../theme/themeOverride37.xml"/><Relationship Id="rId4" Type="http://schemas.microsoft.com/office/2011/relationships/chartStyle" Target="style35.xml"/></Relationships>
</file>

<file path=ppt/charts/_rels/chart36.xml.rels><?xml version="1.0" encoding="UTF-8" standalone="yes"?>
<Relationships xmlns="http://schemas.openxmlformats.org/package/2006/relationships"><Relationship Id="rId3" Type="http://schemas.microsoft.com/office/2011/relationships/chartColorStyle" Target="colors36.xml"/><Relationship Id="rId2" Type="http://schemas.openxmlformats.org/officeDocument/2006/relationships/package" Target="../embeddings/Microsoft_Excel_Worksheet36.xlsx"/><Relationship Id="rId1" Type="http://schemas.openxmlformats.org/officeDocument/2006/relationships/themeOverride" Target="../theme/themeOverride38.xml"/><Relationship Id="rId4" Type="http://schemas.microsoft.com/office/2011/relationships/chartStyle" Target="style36.xml"/></Relationships>
</file>

<file path=ppt/charts/_rels/chart37.xml.rels><?xml version="1.0" encoding="UTF-8" standalone="yes"?>
<Relationships xmlns="http://schemas.openxmlformats.org/package/2006/relationships"><Relationship Id="rId3" Type="http://schemas.microsoft.com/office/2011/relationships/chartColorStyle" Target="colors37.xml"/><Relationship Id="rId2" Type="http://schemas.openxmlformats.org/officeDocument/2006/relationships/package" Target="../embeddings/Microsoft_Excel_Worksheet37.xlsx"/><Relationship Id="rId1" Type="http://schemas.openxmlformats.org/officeDocument/2006/relationships/themeOverride" Target="../theme/themeOverride39.xml"/><Relationship Id="rId4" Type="http://schemas.microsoft.com/office/2011/relationships/chartStyle" Target="style37.xml"/></Relationships>
</file>

<file path=ppt/charts/_rels/chart38.xml.rels><?xml version="1.0" encoding="UTF-8" standalone="yes"?>
<Relationships xmlns="http://schemas.openxmlformats.org/package/2006/relationships"><Relationship Id="rId3" Type="http://schemas.microsoft.com/office/2011/relationships/chartColorStyle" Target="colors38.xml"/><Relationship Id="rId2" Type="http://schemas.openxmlformats.org/officeDocument/2006/relationships/package" Target="../embeddings/Microsoft_Excel_Worksheet38.xlsx"/><Relationship Id="rId1" Type="http://schemas.openxmlformats.org/officeDocument/2006/relationships/themeOverride" Target="../theme/themeOverride40.xml"/><Relationship Id="rId4" Type="http://schemas.microsoft.com/office/2011/relationships/chartStyle" Target="style38.xml"/></Relationships>
</file>

<file path=ppt/charts/_rels/chart39.xml.rels><?xml version="1.0" encoding="UTF-8" standalone="yes"?>
<Relationships xmlns="http://schemas.openxmlformats.org/package/2006/relationships"><Relationship Id="rId3" Type="http://schemas.microsoft.com/office/2011/relationships/chartColorStyle" Target="colors39.xml"/><Relationship Id="rId2" Type="http://schemas.openxmlformats.org/officeDocument/2006/relationships/package" Target="../embeddings/Microsoft_Excel_Worksheet39.xlsx"/><Relationship Id="rId1" Type="http://schemas.openxmlformats.org/officeDocument/2006/relationships/themeOverride" Target="../theme/themeOverride41.xml"/><Relationship Id="rId4" Type="http://schemas.microsoft.com/office/2011/relationships/chartStyle" Target="style39.xml"/></Relationships>
</file>

<file path=ppt/charts/_rels/chart4.xml.rels><?xml version="1.0" encoding="UTF-8" standalone="yes"?>
<Relationships xmlns="http://schemas.openxmlformats.org/package/2006/relationships"><Relationship Id="rId3" Type="http://schemas.microsoft.com/office/2011/relationships/chartColorStyle" Target="colors4.xml"/><Relationship Id="rId2" Type="http://schemas.openxmlformats.org/officeDocument/2006/relationships/package" Target="../embeddings/Microsoft_Excel_Worksheet4.xlsx"/><Relationship Id="rId1" Type="http://schemas.openxmlformats.org/officeDocument/2006/relationships/themeOverride" Target="../theme/themeOverride4.xml"/><Relationship Id="rId4" Type="http://schemas.microsoft.com/office/2011/relationships/chartStyle" Target="style4.xml"/></Relationships>
</file>

<file path=ppt/charts/_rels/chart40.xml.rels><?xml version="1.0" encoding="UTF-8" standalone="yes"?>
<Relationships xmlns="http://schemas.openxmlformats.org/package/2006/relationships"><Relationship Id="rId3" Type="http://schemas.microsoft.com/office/2011/relationships/chartColorStyle" Target="colors40.xml"/><Relationship Id="rId2" Type="http://schemas.openxmlformats.org/officeDocument/2006/relationships/package" Target="../embeddings/Microsoft_Excel_Worksheet40.xlsx"/><Relationship Id="rId1" Type="http://schemas.openxmlformats.org/officeDocument/2006/relationships/themeOverride" Target="../theme/themeOverride42.xml"/><Relationship Id="rId4" Type="http://schemas.microsoft.com/office/2011/relationships/chartStyle" Target="style40.xml"/></Relationships>
</file>

<file path=ppt/charts/_rels/chart41.xml.rels><?xml version="1.0" encoding="UTF-8" standalone="yes"?>
<Relationships xmlns="http://schemas.openxmlformats.org/package/2006/relationships"><Relationship Id="rId3" Type="http://schemas.microsoft.com/office/2011/relationships/chartColorStyle" Target="colors41.xml"/><Relationship Id="rId2" Type="http://schemas.openxmlformats.org/officeDocument/2006/relationships/package" Target="../embeddings/Microsoft_Excel_Worksheet41.xlsx"/><Relationship Id="rId1" Type="http://schemas.openxmlformats.org/officeDocument/2006/relationships/themeOverride" Target="../theme/themeOverride43.xml"/><Relationship Id="rId4" Type="http://schemas.microsoft.com/office/2011/relationships/chartStyle" Target="style41.xml"/></Relationships>
</file>

<file path=ppt/charts/_rels/chart42.xml.rels><?xml version="1.0" encoding="UTF-8" standalone="yes"?>
<Relationships xmlns="http://schemas.openxmlformats.org/package/2006/relationships"><Relationship Id="rId3" Type="http://schemas.microsoft.com/office/2011/relationships/chartColorStyle" Target="colors42.xml"/><Relationship Id="rId2" Type="http://schemas.openxmlformats.org/officeDocument/2006/relationships/package" Target="../embeddings/Microsoft_Excel_Worksheet42.xlsx"/><Relationship Id="rId1" Type="http://schemas.openxmlformats.org/officeDocument/2006/relationships/themeOverride" Target="../theme/themeOverride44.xml"/><Relationship Id="rId4" Type="http://schemas.microsoft.com/office/2011/relationships/chartStyle" Target="style42.xml"/></Relationships>
</file>

<file path=ppt/charts/_rels/chart43.xml.rels><?xml version="1.0" encoding="UTF-8" standalone="yes"?>
<Relationships xmlns="http://schemas.openxmlformats.org/package/2006/relationships"><Relationship Id="rId3" Type="http://schemas.microsoft.com/office/2011/relationships/chartColorStyle" Target="colors43.xml"/><Relationship Id="rId2" Type="http://schemas.openxmlformats.org/officeDocument/2006/relationships/package" Target="../embeddings/Microsoft_Excel_Worksheet43.xlsx"/><Relationship Id="rId1" Type="http://schemas.openxmlformats.org/officeDocument/2006/relationships/themeOverride" Target="../theme/themeOverride45.xml"/><Relationship Id="rId4" Type="http://schemas.microsoft.com/office/2011/relationships/chartStyle" Target="style43.xml"/></Relationships>
</file>

<file path=ppt/charts/_rels/chart44.xml.rels><?xml version="1.0" encoding="UTF-8" standalone="yes"?>
<Relationships xmlns="http://schemas.openxmlformats.org/package/2006/relationships"><Relationship Id="rId3" Type="http://schemas.microsoft.com/office/2011/relationships/chartColorStyle" Target="colors44.xml"/><Relationship Id="rId2" Type="http://schemas.openxmlformats.org/officeDocument/2006/relationships/package" Target="../embeddings/Microsoft_Excel_Worksheet44.xlsx"/><Relationship Id="rId1" Type="http://schemas.openxmlformats.org/officeDocument/2006/relationships/themeOverride" Target="../theme/themeOverride46.xml"/><Relationship Id="rId4" Type="http://schemas.microsoft.com/office/2011/relationships/chartStyle" Target="style44.xml"/></Relationships>
</file>

<file path=ppt/charts/_rels/chart45.xml.rels><?xml version="1.0" encoding="UTF-8" standalone="yes"?>
<Relationships xmlns="http://schemas.openxmlformats.org/package/2006/relationships"><Relationship Id="rId3" Type="http://schemas.microsoft.com/office/2011/relationships/chartColorStyle" Target="colors45.xml"/><Relationship Id="rId2" Type="http://schemas.openxmlformats.org/officeDocument/2006/relationships/package" Target="../embeddings/Microsoft_Excel_Worksheet45.xlsx"/><Relationship Id="rId1" Type="http://schemas.openxmlformats.org/officeDocument/2006/relationships/themeOverride" Target="../theme/themeOverride47.xml"/><Relationship Id="rId4" Type="http://schemas.microsoft.com/office/2011/relationships/chartStyle" Target="style45.xml"/></Relationships>
</file>

<file path=ppt/charts/_rels/chart46.xml.rels><?xml version="1.0" encoding="UTF-8" standalone="yes"?>
<Relationships xmlns="http://schemas.openxmlformats.org/package/2006/relationships"><Relationship Id="rId3" Type="http://schemas.microsoft.com/office/2011/relationships/chartColorStyle" Target="colors46.xml"/><Relationship Id="rId2" Type="http://schemas.openxmlformats.org/officeDocument/2006/relationships/package" Target="../embeddings/Microsoft_Excel_Worksheet46.xlsx"/><Relationship Id="rId1" Type="http://schemas.openxmlformats.org/officeDocument/2006/relationships/themeOverride" Target="../theme/themeOverride48.xml"/><Relationship Id="rId4" Type="http://schemas.microsoft.com/office/2011/relationships/chartStyle" Target="style46.xml"/></Relationships>
</file>

<file path=ppt/charts/_rels/chart47.xml.rels><?xml version="1.0" encoding="UTF-8" standalone="yes"?>
<Relationships xmlns="http://schemas.openxmlformats.org/package/2006/relationships"><Relationship Id="rId3" Type="http://schemas.microsoft.com/office/2011/relationships/chartColorStyle" Target="colors47.xml"/><Relationship Id="rId2" Type="http://schemas.openxmlformats.org/officeDocument/2006/relationships/package" Target="../embeddings/Microsoft_Excel_Worksheet47.xlsx"/><Relationship Id="rId1" Type="http://schemas.openxmlformats.org/officeDocument/2006/relationships/themeOverride" Target="../theme/themeOverride49.xml"/><Relationship Id="rId4" Type="http://schemas.microsoft.com/office/2011/relationships/chartStyle" Target="style47.xml"/></Relationships>
</file>

<file path=ppt/charts/_rels/chart48.xml.rels><?xml version="1.0" encoding="UTF-8" standalone="yes"?>
<Relationships xmlns="http://schemas.openxmlformats.org/package/2006/relationships"><Relationship Id="rId3" Type="http://schemas.microsoft.com/office/2011/relationships/chartColorStyle" Target="colors48.xml"/><Relationship Id="rId2" Type="http://schemas.openxmlformats.org/officeDocument/2006/relationships/package" Target="../embeddings/Microsoft_Excel_Worksheet48.xlsx"/><Relationship Id="rId1" Type="http://schemas.openxmlformats.org/officeDocument/2006/relationships/themeOverride" Target="../theme/themeOverride50.xml"/><Relationship Id="rId4" Type="http://schemas.microsoft.com/office/2011/relationships/chartStyle" Target="style48.xml"/></Relationships>
</file>

<file path=ppt/charts/_rels/chart49.xml.rels><?xml version="1.0" encoding="UTF-8" standalone="yes"?>
<Relationships xmlns="http://schemas.openxmlformats.org/package/2006/relationships"><Relationship Id="rId3" Type="http://schemas.microsoft.com/office/2011/relationships/chartColorStyle" Target="colors49.xml"/><Relationship Id="rId2" Type="http://schemas.openxmlformats.org/officeDocument/2006/relationships/package" Target="../embeddings/Microsoft_Excel_Worksheet49.xlsx"/><Relationship Id="rId1" Type="http://schemas.openxmlformats.org/officeDocument/2006/relationships/themeOverride" Target="../theme/themeOverride51.xml"/><Relationship Id="rId4" Type="http://schemas.microsoft.com/office/2011/relationships/chartStyle" Target="style49.xml"/></Relationships>
</file>

<file path=ppt/charts/_rels/chart5.xml.rels><?xml version="1.0" encoding="UTF-8" standalone="yes"?>
<Relationships xmlns="http://schemas.openxmlformats.org/package/2006/relationships"><Relationship Id="rId3" Type="http://schemas.microsoft.com/office/2011/relationships/chartColorStyle" Target="colors5.xml"/><Relationship Id="rId2" Type="http://schemas.openxmlformats.org/officeDocument/2006/relationships/package" Target="../embeddings/Microsoft_Excel_Worksheet5.xlsx"/><Relationship Id="rId1" Type="http://schemas.openxmlformats.org/officeDocument/2006/relationships/themeOverride" Target="../theme/themeOverride5.xml"/><Relationship Id="rId4" Type="http://schemas.microsoft.com/office/2011/relationships/chartStyle" Target="style5.xml"/></Relationships>
</file>

<file path=ppt/charts/_rels/chart50.xml.rels><?xml version="1.0" encoding="UTF-8" standalone="yes"?>
<Relationships xmlns="http://schemas.openxmlformats.org/package/2006/relationships"><Relationship Id="rId3" Type="http://schemas.microsoft.com/office/2011/relationships/chartColorStyle" Target="colors50.xml"/><Relationship Id="rId2" Type="http://schemas.openxmlformats.org/officeDocument/2006/relationships/package" Target="../embeddings/Microsoft_Excel_Worksheet50.xlsx"/><Relationship Id="rId1" Type="http://schemas.openxmlformats.org/officeDocument/2006/relationships/themeOverride" Target="../theme/themeOverride52.xml"/><Relationship Id="rId4" Type="http://schemas.microsoft.com/office/2011/relationships/chartStyle" Target="style50.xml"/></Relationships>
</file>

<file path=ppt/charts/_rels/chart51.xml.rels><?xml version="1.0" encoding="UTF-8" standalone="yes"?>
<Relationships xmlns="http://schemas.openxmlformats.org/package/2006/relationships"><Relationship Id="rId3" Type="http://schemas.microsoft.com/office/2011/relationships/chartColorStyle" Target="colors51.xml"/><Relationship Id="rId2" Type="http://schemas.openxmlformats.org/officeDocument/2006/relationships/package" Target="../embeddings/Microsoft_Excel_Worksheet51.xlsx"/><Relationship Id="rId1" Type="http://schemas.openxmlformats.org/officeDocument/2006/relationships/themeOverride" Target="../theme/themeOverride53.xml"/><Relationship Id="rId4" Type="http://schemas.microsoft.com/office/2011/relationships/chartStyle" Target="style51.xml"/></Relationships>
</file>

<file path=ppt/charts/_rels/chart52.xml.rels><?xml version="1.0" encoding="UTF-8" standalone="yes"?>
<Relationships xmlns="http://schemas.openxmlformats.org/package/2006/relationships"><Relationship Id="rId3" Type="http://schemas.microsoft.com/office/2011/relationships/chartColorStyle" Target="colors52.xml"/><Relationship Id="rId2" Type="http://schemas.openxmlformats.org/officeDocument/2006/relationships/package" Target="../embeddings/Microsoft_Excel_Worksheet52.xlsx"/><Relationship Id="rId1" Type="http://schemas.openxmlformats.org/officeDocument/2006/relationships/themeOverride" Target="../theme/themeOverride54.xml"/><Relationship Id="rId4" Type="http://schemas.microsoft.com/office/2011/relationships/chartStyle" Target="style52.xml"/></Relationships>
</file>

<file path=ppt/charts/_rels/chart53.xml.rels><?xml version="1.0" encoding="UTF-8" standalone="yes"?>
<Relationships xmlns="http://schemas.openxmlformats.org/package/2006/relationships"><Relationship Id="rId3" Type="http://schemas.microsoft.com/office/2011/relationships/chartColorStyle" Target="colors53.xml"/><Relationship Id="rId2" Type="http://schemas.openxmlformats.org/officeDocument/2006/relationships/package" Target="../embeddings/Microsoft_Excel_Worksheet53.xlsx"/><Relationship Id="rId1" Type="http://schemas.openxmlformats.org/officeDocument/2006/relationships/themeOverride" Target="../theme/themeOverride55.xml"/><Relationship Id="rId4" Type="http://schemas.microsoft.com/office/2011/relationships/chartStyle" Target="style53.xml"/></Relationships>
</file>

<file path=ppt/charts/_rels/chart54.xml.rels><?xml version="1.0" encoding="UTF-8" standalone="yes"?>
<Relationships xmlns="http://schemas.openxmlformats.org/package/2006/relationships"><Relationship Id="rId3" Type="http://schemas.microsoft.com/office/2011/relationships/chartColorStyle" Target="colors54.xml"/><Relationship Id="rId2" Type="http://schemas.openxmlformats.org/officeDocument/2006/relationships/package" Target="../embeddings/Microsoft_Excel_Worksheet54.xlsx"/><Relationship Id="rId1" Type="http://schemas.openxmlformats.org/officeDocument/2006/relationships/themeOverride" Target="../theme/themeOverride56.xml"/><Relationship Id="rId4" Type="http://schemas.microsoft.com/office/2011/relationships/chartStyle" Target="style54.xml"/></Relationships>
</file>

<file path=ppt/charts/_rels/chart55.xml.rels><?xml version="1.0" encoding="UTF-8" standalone="yes"?>
<Relationships xmlns="http://schemas.openxmlformats.org/package/2006/relationships"><Relationship Id="rId3" Type="http://schemas.microsoft.com/office/2011/relationships/chartColorStyle" Target="colors55.xml"/><Relationship Id="rId2" Type="http://schemas.openxmlformats.org/officeDocument/2006/relationships/package" Target="../embeddings/Microsoft_Excel_Worksheet55.xlsx"/><Relationship Id="rId1" Type="http://schemas.openxmlformats.org/officeDocument/2006/relationships/themeOverride" Target="../theme/themeOverride57.xml"/><Relationship Id="rId4" Type="http://schemas.microsoft.com/office/2011/relationships/chartStyle" Target="style55.xml"/></Relationships>
</file>

<file path=ppt/charts/_rels/chart56.xml.rels><?xml version="1.0" encoding="UTF-8" standalone="yes"?>
<Relationships xmlns="http://schemas.openxmlformats.org/package/2006/relationships"><Relationship Id="rId3" Type="http://schemas.microsoft.com/office/2011/relationships/chartColorStyle" Target="colors56.xml"/><Relationship Id="rId2" Type="http://schemas.openxmlformats.org/officeDocument/2006/relationships/package" Target="../embeddings/Microsoft_Excel_Worksheet56.xlsx"/><Relationship Id="rId1" Type="http://schemas.openxmlformats.org/officeDocument/2006/relationships/themeOverride" Target="../theme/themeOverride58.xml"/><Relationship Id="rId4" Type="http://schemas.microsoft.com/office/2011/relationships/chartStyle" Target="style56.xml"/></Relationships>
</file>

<file path=ppt/charts/_rels/chart57.xml.rels><?xml version="1.0" encoding="UTF-8" standalone="yes"?>
<Relationships xmlns="http://schemas.openxmlformats.org/package/2006/relationships"><Relationship Id="rId3" Type="http://schemas.microsoft.com/office/2011/relationships/chartColorStyle" Target="colors57.xml"/><Relationship Id="rId2" Type="http://schemas.openxmlformats.org/officeDocument/2006/relationships/package" Target="../embeddings/Microsoft_Excel_Worksheet57.xlsx"/><Relationship Id="rId1" Type="http://schemas.openxmlformats.org/officeDocument/2006/relationships/themeOverride" Target="../theme/themeOverride59.xml"/><Relationship Id="rId4" Type="http://schemas.microsoft.com/office/2011/relationships/chartStyle" Target="style57.xml"/></Relationships>
</file>

<file path=ppt/charts/_rels/chart58.xml.rels><?xml version="1.0" encoding="UTF-8" standalone="yes"?>
<Relationships xmlns="http://schemas.openxmlformats.org/package/2006/relationships"><Relationship Id="rId3" Type="http://schemas.microsoft.com/office/2011/relationships/chartColorStyle" Target="colors58.xml"/><Relationship Id="rId2" Type="http://schemas.openxmlformats.org/officeDocument/2006/relationships/package" Target="../embeddings/Microsoft_Excel_Worksheet58.xlsx"/><Relationship Id="rId1" Type="http://schemas.openxmlformats.org/officeDocument/2006/relationships/themeOverride" Target="../theme/themeOverride60.xml"/><Relationship Id="rId4" Type="http://schemas.microsoft.com/office/2011/relationships/chartStyle" Target="style58.xml"/></Relationships>
</file>

<file path=ppt/charts/_rels/chart59.xml.rels><?xml version="1.0" encoding="UTF-8" standalone="yes"?>
<Relationships xmlns="http://schemas.openxmlformats.org/package/2006/relationships"><Relationship Id="rId3" Type="http://schemas.microsoft.com/office/2011/relationships/chartColorStyle" Target="colors59.xml"/><Relationship Id="rId2" Type="http://schemas.openxmlformats.org/officeDocument/2006/relationships/package" Target="../embeddings/Microsoft_Excel_Worksheet59.xlsx"/><Relationship Id="rId1" Type="http://schemas.openxmlformats.org/officeDocument/2006/relationships/themeOverride" Target="../theme/themeOverride61.xml"/><Relationship Id="rId4" Type="http://schemas.microsoft.com/office/2011/relationships/chartStyle" Target="style59.xml"/></Relationships>
</file>

<file path=ppt/charts/_rels/chart6.xml.rels><?xml version="1.0" encoding="UTF-8" standalone="yes"?>
<Relationships xmlns="http://schemas.openxmlformats.org/package/2006/relationships"><Relationship Id="rId3" Type="http://schemas.microsoft.com/office/2011/relationships/chartColorStyle" Target="colors6.xml"/><Relationship Id="rId2" Type="http://schemas.openxmlformats.org/officeDocument/2006/relationships/package" Target="../embeddings/Microsoft_Excel_Worksheet6.xlsx"/><Relationship Id="rId1" Type="http://schemas.openxmlformats.org/officeDocument/2006/relationships/themeOverride" Target="../theme/themeOverride6.xml"/><Relationship Id="rId4" Type="http://schemas.microsoft.com/office/2011/relationships/chartStyle" Target="style6.xml"/></Relationships>
</file>

<file path=ppt/charts/_rels/chart60.xml.rels><?xml version="1.0" encoding="UTF-8" standalone="yes"?>
<Relationships xmlns="http://schemas.openxmlformats.org/package/2006/relationships"><Relationship Id="rId3" Type="http://schemas.microsoft.com/office/2011/relationships/chartColorStyle" Target="colors60.xml"/><Relationship Id="rId2" Type="http://schemas.openxmlformats.org/officeDocument/2006/relationships/package" Target="../embeddings/Microsoft_Excel_Worksheet60.xlsx"/><Relationship Id="rId1" Type="http://schemas.openxmlformats.org/officeDocument/2006/relationships/themeOverride" Target="../theme/themeOverride62.xml"/><Relationship Id="rId4" Type="http://schemas.microsoft.com/office/2011/relationships/chartStyle" Target="style60.xml"/></Relationships>
</file>

<file path=ppt/charts/_rels/chart61.xml.rels><?xml version="1.0" encoding="UTF-8" standalone="yes"?>
<Relationships xmlns="http://schemas.openxmlformats.org/package/2006/relationships"><Relationship Id="rId3" Type="http://schemas.microsoft.com/office/2011/relationships/chartColorStyle" Target="colors61.xml"/><Relationship Id="rId2" Type="http://schemas.openxmlformats.org/officeDocument/2006/relationships/package" Target="../embeddings/Microsoft_Excel_Worksheet61.xlsx"/><Relationship Id="rId1" Type="http://schemas.openxmlformats.org/officeDocument/2006/relationships/themeOverride" Target="../theme/themeOverride63.xml"/><Relationship Id="rId4" Type="http://schemas.microsoft.com/office/2011/relationships/chartStyle" Target="style61.xml"/></Relationships>
</file>

<file path=ppt/charts/_rels/chart62.xml.rels><?xml version="1.0" encoding="UTF-8" standalone="yes"?>
<Relationships xmlns="http://schemas.openxmlformats.org/package/2006/relationships"><Relationship Id="rId3" Type="http://schemas.microsoft.com/office/2011/relationships/chartColorStyle" Target="colors62.xml"/><Relationship Id="rId2" Type="http://schemas.openxmlformats.org/officeDocument/2006/relationships/package" Target="../embeddings/Microsoft_Excel_Worksheet62.xlsx"/><Relationship Id="rId1" Type="http://schemas.openxmlformats.org/officeDocument/2006/relationships/themeOverride" Target="../theme/themeOverride64.xml"/><Relationship Id="rId4" Type="http://schemas.microsoft.com/office/2011/relationships/chartStyle" Target="style62.xml"/></Relationships>
</file>

<file path=ppt/charts/_rels/chart63.xml.rels><?xml version="1.0" encoding="UTF-8" standalone="yes"?>
<Relationships xmlns="http://schemas.openxmlformats.org/package/2006/relationships"><Relationship Id="rId3" Type="http://schemas.microsoft.com/office/2011/relationships/chartColorStyle" Target="colors63.xml"/><Relationship Id="rId2" Type="http://schemas.openxmlformats.org/officeDocument/2006/relationships/package" Target="../embeddings/Microsoft_Excel_Worksheet63.xlsx"/><Relationship Id="rId1" Type="http://schemas.openxmlformats.org/officeDocument/2006/relationships/themeOverride" Target="../theme/themeOverride65.xml"/><Relationship Id="rId4" Type="http://schemas.microsoft.com/office/2011/relationships/chartStyle" Target="style63.xml"/></Relationships>
</file>

<file path=ppt/charts/_rels/chart64.xml.rels><?xml version="1.0" encoding="UTF-8" standalone="yes"?>
<Relationships xmlns="http://schemas.openxmlformats.org/package/2006/relationships"><Relationship Id="rId3" Type="http://schemas.microsoft.com/office/2011/relationships/chartColorStyle" Target="colors64.xml"/><Relationship Id="rId2" Type="http://schemas.openxmlformats.org/officeDocument/2006/relationships/package" Target="../embeddings/Microsoft_Excel_Worksheet64.xlsx"/><Relationship Id="rId1" Type="http://schemas.openxmlformats.org/officeDocument/2006/relationships/themeOverride" Target="../theme/themeOverride66.xml"/><Relationship Id="rId4" Type="http://schemas.microsoft.com/office/2011/relationships/chartStyle" Target="style64.xml"/></Relationships>
</file>

<file path=ppt/charts/_rels/chart65.xml.rels><?xml version="1.0" encoding="UTF-8" standalone="yes"?>
<Relationships xmlns="http://schemas.openxmlformats.org/package/2006/relationships"><Relationship Id="rId3" Type="http://schemas.microsoft.com/office/2011/relationships/chartColorStyle" Target="colors65.xml"/><Relationship Id="rId2" Type="http://schemas.openxmlformats.org/officeDocument/2006/relationships/package" Target="../embeddings/Microsoft_Excel_Worksheet65.xlsx"/><Relationship Id="rId1" Type="http://schemas.openxmlformats.org/officeDocument/2006/relationships/themeOverride" Target="../theme/themeOverride67.xml"/><Relationship Id="rId4" Type="http://schemas.microsoft.com/office/2011/relationships/chartStyle" Target="style65.xml"/></Relationships>
</file>

<file path=ppt/charts/_rels/chart66.xml.rels><?xml version="1.0" encoding="UTF-8" standalone="yes"?>
<Relationships xmlns="http://schemas.openxmlformats.org/package/2006/relationships"><Relationship Id="rId3" Type="http://schemas.microsoft.com/office/2011/relationships/chartColorStyle" Target="colors66.xml"/><Relationship Id="rId2" Type="http://schemas.openxmlformats.org/officeDocument/2006/relationships/package" Target="../embeddings/Microsoft_Excel_Worksheet66.xlsx"/><Relationship Id="rId1" Type="http://schemas.openxmlformats.org/officeDocument/2006/relationships/themeOverride" Target="../theme/themeOverride68.xml"/><Relationship Id="rId4" Type="http://schemas.microsoft.com/office/2011/relationships/chartStyle" Target="style66.xml"/></Relationships>
</file>

<file path=ppt/charts/_rels/chart67.xml.rels><?xml version="1.0" encoding="UTF-8" standalone="yes"?>
<Relationships xmlns="http://schemas.openxmlformats.org/package/2006/relationships"><Relationship Id="rId3" Type="http://schemas.microsoft.com/office/2011/relationships/chartColorStyle" Target="colors67.xml"/><Relationship Id="rId2" Type="http://schemas.openxmlformats.org/officeDocument/2006/relationships/package" Target="../embeddings/Microsoft_Excel_Worksheet67.xlsx"/><Relationship Id="rId1" Type="http://schemas.openxmlformats.org/officeDocument/2006/relationships/themeOverride" Target="../theme/themeOverride69.xml"/><Relationship Id="rId4" Type="http://schemas.microsoft.com/office/2011/relationships/chartStyle" Target="style67.xml"/></Relationships>
</file>

<file path=ppt/charts/_rels/chart68.xml.rels><?xml version="1.0" encoding="UTF-8" standalone="yes"?>
<Relationships xmlns="http://schemas.openxmlformats.org/package/2006/relationships"><Relationship Id="rId3" Type="http://schemas.microsoft.com/office/2011/relationships/chartColorStyle" Target="colors68.xml"/><Relationship Id="rId2" Type="http://schemas.openxmlformats.org/officeDocument/2006/relationships/package" Target="../embeddings/Microsoft_Excel_Worksheet68.xlsx"/><Relationship Id="rId1" Type="http://schemas.openxmlformats.org/officeDocument/2006/relationships/themeOverride" Target="../theme/themeOverride70.xml"/><Relationship Id="rId4" Type="http://schemas.microsoft.com/office/2011/relationships/chartStyle" Target="style68.xml"/></Relationships>
</file>

<file path=ppt/charts/_rels/chart69.xml.rels><?xml version="1.0" encoding="UTF-8" standalone="yes"?>
<Relationships xmlns="http://schemas.openxmlformats.org/package/2006/relationships"><Relationship Id="rId3" Type="http://schemas.microsoft.com/office/2011/relationships/chartColorStyle" Target="colors69.xml"/><Relationship Id="rId2" Type="http://schemas.openxmlformats.org/officeDocument/2006/relationships/package" Target="../embeddings/Microsoft_Excel_Worksheet69.xlsx"/><Relationship Id="rId1" Type="http://schemas.openxmlformats.org/officeDocument/2006/relationships/themeOverride" Target="../theme/themeOverride71.xml"/><Relationship Id="rId4" Type="http://schemas.microsoft.com/office/2011/relationships/chartStyle" Target="style69.xml"/></Relationships>
</file>

<file path=ppt/charts/_rels/chart7.xml.rels><?xml version="1.0" encoding="UTF-8" standalone="yes"?>
<Relationships xmlns="http://schemas.openxmlformats.org/package/2006/relationships"><Relationship Id="rId3" Type="http://schemas.microsoft.com/office/2011/relationships/chartColorStyle" Target="colors7.xml"/><Relationship Id="rId2" Type="http://schemas.openxmlformats.org/officeDocument/2006/relationships/package" Target="../embeddings/Microsoft_Excel_Worksheet7.xlsx"/><Relationship Id="rId1" Type="http://schemas.openxmlformats.org/officeDocument/2006/relationships/themeOverride" Target="../theme/themeOverride7.xml"/><Relationship Id="rId4" Type="http://schemas.microsoft.com/office/2011/relationships/chartStyle" Target="style7.xml"/></Relationships>
</file>

<file path=ppt/charts/_rels/chart70.xml.rels><?xml version="1.0" encoding="UTF-8" standalone="yes"?>
<Relationships xmlns="http://schemas.openxmlformats.org/package/2006/relationships"><Relationship Id="rId3" Type="http://schemas.microsoft.com/office/2011/relationships/chartColorStyle" Target="colors70.xml"/><Relationship Id="rId2" Type="http://schemas.openxmlformats.org/officeDocument/2006/relationships/package" Target="../embeddings/Microsoft_Excel_Worksheet70.xlsx"/><Relationship Id="rId1" Type="http://schemas.openxmlformats.org/officeDocument/2006/relationships/themeOverride" Target="../theme/themeOverride72.xml"/><Relationship Id="rId4" Type="http://schemas.microsoft.com/office/2011/relationships/chartStyle" Target="style70.xml"/></Relationships>
</file>

<file path=ppt/charts/_rels/chart71.xml.rels><?xml version="1.0" encoding="UTF-8" standalone="yes"?>
<Relationships xmlns="http://schemas.openxmlformats.org/package/2006/relationships"><Relationship Id="rId3" Type="http://schemas.microsoft.com/office/2011/relationships/chartColorStyle" Target="colors71.xml"/><Relationship Id="rId2" Type="http://schemas.openxmlformats.org/officeDocument/2006/relationships/package" Target="../embeddings/Microsoft_Excel_Worksheet71.xlsx"/><Relationship Id="rId1" Type="http://schemas.openxmlformats.org/officeDocument/2006/relationships/themeOverride" Target="../theme/themeOverride73.xml"/><Relationship Id="rId4" Type="http://schemas.microsoft.com/office/2011/relationships/chartStyle" Target="style71.xml"/></Relationships>
</file>

<file path=ppt/charts/_rels/chart72.xml.rels><?xml version="1.0" encoding="UTF-8" standalone="yes"?>
<Relationships xmlns="http://schemas.openxmlformats.org/package/2006/relationships"><Relationship Id="rId3" Type="http://schemas.microsoft.com/office/2011/relationships/chartColorStyle" Target="colors72.xml"/><Relationship Id="rId2" Type="http://schemas.openxmlformats.org/officeDocument/2006/relationships/package" Target="../embeddings/Microsoft_Excel_Worksheet72.xlsx"/><Relationship Id="rId1" Type="http://schemas.openxmlformats.org/officeDocument/2006/relationships/themeOverride" Target="../theme/themeOverride74.xml"/><Relationship Id="rId4" Type="http://schemas.microsoft.com/office/2011/relationships/chartStyle" Target="style72.xml"/></Relationships>
</file>

<file path=ppt/charts/_rels/chart73.xml.rels><?xml version="1.0" encoding="UTF-8" standalone="yes"?>
<Relationships xmlns="http://schemas.openxmlformats.org/package/2006/relationships"><Relationship Id="rId3" Type="http://schemas.microsoft.com/office/2011/relationships/chartColorStyle" Target="colors73.xml"/><Relationship Id="rId2" Type="http://schemas.openxmlformats.org/officeDocument/2006/relationships/package" Target="../embeddings/Microsoft_Excel_Worksheet73.xlsx"/><Relationship Id="rId1" Type="http://schemas.openxmlformats.org/officeDocument/2006/relationships/themeOverride" Target="../theme/themeOverride75.xml"/><Relationship Id="rId4" Type="http://schemas.microsoft.com/office/2011/relationships/chartStyle" Target="style73.xml"/></Relationships>
</file>

<file path=ppt/charts/_rels/chart74.xml.rels><?xml version="1.0" encoding="UTF-8" standalone="yes"?>
<Relationships xmlns="http://schemas.openxmlformats.org/package/2006/relationships"><Relationship Id="rId3" Type="http://schemas.microsoft.com/office/2011/relationships/chartColorStyle" Target="colors74.xml"/><Relationship Id="rId2" Type="http://schemas.openxmlformats.org/officeDocument/2006/relationships/package" Target="../embeddings/Microsoft_Excel_Worksheet74.xlsx"/><Relationship Id="rId1" Type="http://schemas.openxmlformats.org/officeDocument/2006/relationships/themeOverride" Target="../theme/themeOverride76.xml"/><Relationship Id="rId4" Type="http://schemas.microsoft.com/office/2011/relationships/chartStyle" Target="style74.xml"/></Relationships>
</file>

<file path=ppt/charts/_rels/chart75.xml.rels><?xml version="1.0" encoding="UTF-8" standalone="yes"?>
<Relationships xmlns="http://schemas.openxmlformats.org/package/2006/relationships"><Relationship Id="rId3" Type="http://schemas.microsoft.com/office/2011/relationships/chartColorStyle" Target="colors75.xml"/><Relationship Id="rId2" Type="http://schemas.openxmlformats.org/officeDocument/2006/relationships/package" Target="../embeddings/Microsoft_Excel_Worksheet75.xlsx"/><Relationship Id="rId1" Type="http://schemas.openxmlformats.org/officeDocument/2006/relationships/themeOverride" Target="../theme/themeOverride77.xml"/><Relationship Id="rId4" Type="http://schemas.microsoft.com/office/2011/relationships/chartStyle" Target="style75.xml"/></Relationships>
</file>

<file path=ppt/charts/_rels/chart76.xml.rels><?xml version="1.0" encoding="UTF-8" standalone="yes"?>
<Relationships xmlns="http://schemas.openxmlformats.org/package/2006/relationships"><Relationship Id="rId3" Type="http://schemas.microsoft.com/office/2011/relationships/chartColorStyle" Target="colors76.xml"/><Relationship Id="rId2" Type="http://schemas.openxmlformats.org/officeDocument/2006/relationships/package" Target="../embeddings/Microsoft_Excel_Worksheet76.xlsx"/><Relationship Id="rId1" Type="http://schemas.openxmlformats.org/officeDocument/2006/relationships/themeOverride" Target="../theme/themeOverride78.xml"/><Relationship Id="rId4" Type="http://schemas.microsoft.com/office/2011/relationships/chartStyle" Target="style76.xml"/></Relationships>
</file>

<file path=ppt/charts/_rels/chart77.xml.rels><?xml version="1.0" encoding="UTF-8" standalone="yes"?>
<Relationships xmlns="http://schemas.openxmlformats.org/package/2006/relationships"><Relationship Id="rId3" Type="http://schemas.microsoft.com/office/2011/relationships/chartColorStyle" Target="colors77.xml"/><Relationship Id="rId2" Type="http://schemas.openxmlformats.org/officeDocument/2006/relationships/package" Target="../embeddings/Microsoft_Excel_Worksheet77.xlsx"/><Relationship Id="rId1" Type="http://schemas.openxmlformats.org/officeDocument/2006/relationships/themeOverride" Target="../theme/themeOverride79.xml"/><Relationship Id="rId4" Type="http://schemas.microsoft.com/office/2011/relationships/chartStyle" Target="style77.xml"/></Relationships>
</file>

<file path=ppt/charts/_rels/chart78.xml.rels><?xml version="1.0" encoding="UTF-8" standalone="yes"?>
<Relationships xmlns="http://schemas.openxmlformats.org/package/2006/relationships"><Relationship Id="rId3" Type="http://schemas.microsoft.com/office/2011/relationships/chartColorStyle" Target="colors78.xml"/><Relationship Id="rId2" Type="http://schemas.openxmlformats.org/officeDocument/2006/relationships/package" Target="../embeddings/Microsoft_Excel_Worksheet78.xlsx"/><Relationship Id="rId1" Type="http://schemas.openxmlformats.org/officeDocument/2006/relationships/themeOverride" Target="../theme/themeOverride80.xml"/><Relationship Id="rId4" Type="http://schemas.microsoft.com/office/2011/relationships/chartStyle" Target="style78.xml"/></Relationships>
</file>

<file path=ppt/charts/_rels/chart79.xml.rels><?xml version="1.0" encoding="UTF-8" standalone="yes"?>
<Relationships xmlns="http://schemas.openxmlformats.org/package/2006/relationships"><Relationship Id="rId3" Type="http://schemas.microsoft.com/office/2011/relationships/chartColorStyle" Target="colors79.xml"/><Relationship Id="rId2" Type="http://schemas.openxmlformats.org/officeDocument/2006/relationships/package" Target="../embeddings/Microsoft_Excel_Worksheet79.xlsx"/><Relationship Id="rId1" Type="http://schemas.openxmlformats.org/officeDocument/2006/relationships/themeOverride" Target="../theme/themeOverride81.xml"/><Relationship Id="rId4" Type="http://schemas.microsoft.com/office/2011/relationships/chartStyle" Target="style79.xml"/></Relationships>
</file>

<file path=ppt/charts/_rels/chart8.xml.rels><?xml version="1.0" encoding="UTF-8" standalone="yes"?>
<Relationships xmlns="http://schemas.openxmlformats.org/package/2006/relationships"><Relationship Id="rId3" Type="http://schemas.microsoft.com/office/2011/relationships/chartColorStyle" Target="colors8.xml"/><Relationship Id="rId2" Type="http://schemas.openxmlformats.org/officeDocument/2006/relationships/package" Target="../embeddings/Microsoft_Excel_Worksheet8.xlsx"/><Relationship Id="rId1" Type="http://schemas.openxmlformats.org/officeDocument/2006/relationships/themeOverride" Target="../theme/themeOverride8.xml"/><Relationship Id="rId4" Type="http://schemas.microsoft.com/office/2011/relationships/chartStyle" Target="style8.xml"/></Relationships>
</file>

<file path=ppt/charts/_rels/chart80.xml.rels><?xml version="1.0" encoding="UTF-8" standalone="yes"?>
<Relationships xmlns="http://schemas.openxmlformats.org/package/2006/relationships"><Relationship Id="rId3" Type="http://schemas.microsoft.com/office/2011/relationships/chartColorStyle" Target="colors80.xml"/><Relationship Id="rId2" Type="http://schemas.openxmlformats.org/officeDocument/2006/relationships/package" Target="../embeddings/Microsoft_Excel_Worksheet80.xlsx"/><Relationship Id="rId1" Type="http://schemas.openxmlformats.org/officeDocument/2006/relationships/themeOverride" Target="../theme/themeOverride82.xml"/><Relationship Id="rId4" Type="http://schemas.microsoft.com/office/2011/relationships/chartStyle" Target="style80.xml"/></Relationships>
</file>

<file path=ppt/charts/_rels/chart81.xml.rels><?xml version="1.0" encoding="UTF-8" standalone="yes"?>
<Relationships xmlns="http://schemas.openxmlformats.org/package/2006/relationships"><Relationship Id="rId3" Type="http://schemas.microsoft.com/office/2011/relationships/chartColorStyle" Target="colors81.xml"/><Relationship Id="rId2" Type="http://schemas.openxmlformats.org/officeDocument/2006/relationships/package" Target="../embeddings/Microsoft_Excel_Worksheet81.xlsx"/><Relationship Id="rId1" Type="http://schemas.openxmlformats.org/officeDocument/2006/relationships/themeOverride" Target="../theme/themeOverride83.xml"/><Relationship Id="rId4" Type="http://schemas.microsoft.com/office/2011/relationships/chartStyle" Target="style81.xml"/></Relationships>
</file>

<file path=ppt/charts/_rels/chart82.xml.rels><?xml version="1.0" encoding="UTF-8" standalone="yes"?>
<Relationships xmlns="http://schemas.openxmlformats.org/package/2006/relationships"><Relationship Id="rId3" Type="http://schemas.microsoft.com/office/2011/relationships/chartColorStyle" Target="colors82.xml"/><Relationship Id="rId2" Type="http://schemas.openxmlformats.org/officeDocument/2006/relationships/package" Target="../embeddings/Microsoft_Excel_Worksheet82.xlsx"/><Relationship Id="rId1" Type="http://schemas.openxmlformats.org/officeDocument/2006/relationships/themeOverride" Target="../theme/themeOverride84.xml"/><Relationship Id="rId4" Type="http://schemas.microsoft.com/office/2011/relationships/chartStyle" Target="style82.xml"/></Relationships>
</file>

<file path=ppt/charts/_rels/chart83.xml.rels><?xml version="1.0" encoding="UTF-8" standalone="yes"?>
<Relationships xmlns="http://schemas.openxmlformats.org/package/2006/relationships"><Relationship Id="rId3" Type="http://schemas.microsoft.com/office/2011/relationships/chartColorStyle" Target="colors83.xml"/><Relationship Id="rId2" Type="http://schemas.openxmlformats.org/officeDocument/2006/relationships/package" Target="../embeddings/Microsoft_Excel_Worksheet83.xlsx"/><Relationship Id="rId1" Type="http://schemas.openxmlformats.org/officeDocument/2006/relationships/themeOverride" Target="../theme/themeOverride85.xml"/><Relationship Id="rId4" Type="http://schemas.microsoft.com/office/2011/relationships/chartStyle" Target="style83.xml"/></Relationships>
</file>

<file path=ppt/charts/_rels/chart84.xml.rels><?xml version="1.0" encoding="UTF-8" standalone="yes"?>
<Relationships xmlns="http://schemas.openxmlformats.org/package/2006/relationships"><Relationship Id="rId3" Type="http://schemas.microsoft.com/office/2011/relationships/chartColorStyle" Target="colors84.xml"/><Relationship Id="rId2" Type="http://schemas.openxmlformats.org/officeDocument/2006/relationships/package" Target="../embeddings/Microsoft_Excel_Worksheet84.xlsx"/><Relationship Id="rId1" Type="http://schemas.openxmlformats.org/officeDocument/2006/relationships/themeOverride" Target="../theme/themeOverride86.xml"/><Relationship Id="rId4" Type="http://schemas.microsoft.com/office/2011/relationships/chartStyle" Target="style84.xml"/></Relationships>
</file>

<file path=ppt/charts/_rels/chart85.xml.rels><?xml version="1.0" encoding="UTF-8" standalone="yes"?>
<Relationships xmlns="http://schemas.openxmlformats.org/package/2006/relationships"><Relationship Id="rId3" Type="http://schemas.microsoft.com/office/2011/relationships/chartColorStyle" Target="colors85.xml"/><Relationship Id="rId2" Type="http://schemas.openxmlformats.org/officeDocument/2006/relationships/package" Target="../embeddings/Microsoft_Excel_Worksheet85.xlsx"/><Relationship Id="rId1" Type="http://schemas.openxmlformats.org/officeDocument/2006/relationships/themeOverride" Target="../theme/themeOverride87.xml"/><Relationship Id="rId4" Type="http://schemas.microsoft.com/office/2011/relationships/chartStyle" Target="style85.xml"/></Relationships>
</file>

<file path=ppt/charts/_rels/chart86.xml.rels><?xml version="1.0" encoding="UTF-8" standalone="yes"?>
<Relationships xmlns="http://schemas.openxmlformats.org/package/2006/relationships"><Relationship Id="rId3" Type="http://schemas.microsoft.com/office/2011/relationships/chartColorStyle" Target="colors86.xml"/><Relationship Id="rId2" Type="http://schemas.openxmlformats.org/officeDocument/2006/relationships/package" Target="../embeddings/Microsoft_Excel_Worksheet86.xlsx"/><Relationship Id="rId1" Type="http://schemas.openxmlformats.org/officeDocument/2006/relationships/themeOverride" Target="../theme/themeOverride88.xml"/><Relationship Id="rId4" Type="http://schemas.microsoft.com/office/2011/relationships/chartStyle" Target="style86.xml"/></Relationships>
</file>

<file path=ppt/charts/_rels/chart87.xml.rels><?xml version="1.0" encoding="UTF-8" standalone="yes"?>
<Relationships xmlns="http://schemas.openxmlformats.org/package/2006/relationships"><Relationship Id="rId3" Type="http://schemas.microsoft.com/office/2011/relationships/chartColorStyle" Target="colors87.xml"/><Relationship Id="rId2" Type="http://schemas.openxmlformats.org/officeDocument/2006/relationships/package" Target="../embeddings/Microsoft_Excel_Worksheet87.xlsx"/><Relationship Id="rId1" Type="http://schemas.openxmlformats.org/officeDocument/2006/relationships/themeOverride" Target="../theme/themeOverride89.xml"/><Relationship Id="rId4" Type="http://schemas.microsoft.com/office/2011/relationships/chartStyle" Target="style87.xml"/></Relationships>
</file>

<file path=ppt/charts/_rels/chart88.xml.rels><?xml version="1.0" encoding="UTF-8" standalone="yes"?>
<Relationships xmlns="http://schemas.openxmlformats.org/package/2006/relationships"><Relationship Id="rId3" Type="http://schemas.microsoft.com/office/2011/relationships/chartColorStyle" Target="colors88.xml"/><Relationship Id="rId2" Type="http://schemas.openxmlformats.org/officeDocument/2006/relationships/package" Target="../embeddings/Microsoft_Excel_Worksheet88.xlsx"/><Relationship Id="rId1" Type="http://schemas.openxmlformats.org/officeDocument/2006/relationships/themeOverride" Target="../theme/themeOverride90.xml"/><Relationship Id="rId4" Type="http://schemas.microsoft.com/office/2011/relationships/chartStyle" Target="style88.xml"/></Relationships>
</file>

<file path=ppt/charts/_rels/chart89.xml.rels><?xml version="1.0" encoding="UTF-8" standalone="yes"?>
<Relationships xmlns="http://schemas.openxmlformats.org/package/2006/relationships"><Relationship Id="rId3" Type="http://schemas.microsoft.com/office/2011/relationships/chartColorStyle" Target="colors89.xml"/><Relationship Id="rId2" Type="http://schemas.openxmlformats.org/officeDocument/2006/relationships/package" Target="../embeddings/Microsoft_Excel_Worksheet89.xlsx"/><Relationship Id="rId1" Type="http://schemas.openxmlformats.org/officeDocument/2006/relationships/themeOverride" Target="../theme/themeOverride91.xml"/><Relationship Id="rId4" Type="http://schemas.microsoft.com/office/2011/relationships/chartStyle" Target="style89.xml"/></Relationships>
</file>

<file path=ppt/charts/_rels/chart9.xml.rels><?xml version="1.0" encoding="UTF-8" standalone="yes"?>
<Relationships xmlns="http://schemas.openxmlformats.org/package/2006/relationships"><Relationship Id="rId3" Type="http://schemas.microsoft.com/office/2011/relationships/chartColorStyle" Target="colors9.xml"/><Relationship Id="rId2" Type="http://schemas.openxmlformats.org/officeDocument/2006/relationships/package" Target="../embeddings/Microsoft_Excel_Worksheet9.xlsx"/><Relationship Id="rId1" Type="http://schemas.openxmlformats.org/officeDocument/2006/relationships/themeOverride" Target="../theme/themeOverride9.xml"/><Relationship Id="rId4" Type="http://schemas.microsoft.com/office/2011/relationships/chartStyle" Target="style9.xml"/></Relationships>
</file>

<file path=ppt/charts/_rels/chart90.xml.rels><?xml version="1.0" encoding="UTF-8" standalone="yes"?>
<Relationships xmlns="http://schemas.openxmlformats.org/package/2006/relationships"><Relationship Id="rId3" Type="http://schemas.microsoft.com/office/2011/relationships/chartColorStyle" Target="colors90.xml"/><Relationship Id="rId2" Type="http://schemas.openxmlformats.org/officeDocument/2006/relationships/package" Target="../embeddings/Microsoft_Excel_Worksheet90.xlsx"/><Relationship Id="rId1" Type="http://schemas.openxmlformats.org/officeDocument/2006/relationships/themeOverride" Target="../theme/themeOverride92.xml"/><Relationship Id="rId4" Type="http://schemas.microsoft.com/office/2011/relationships/chartStyle" Target="style90.xml"/></Relationships>
</file>

<file path=ppt/charts/_rels/chart91.xml.rels><?xml version="1.0" encoding="UTF-8" standalone="yes"?>
<Relationships xmlns="http://schemas.openxmlformats.org/package/2006/relationships"><Relationship Id="rId3" Type="http://schemas.microsoft.com/office/2011/relationships/chartColorStyle" Target="colors91.xml"/><Relationship Id="rId2" Type="http://schemas.openxmlformats.org/officeDocument/2006/relationships/package" Target="../embeddings/Microsoft_Excel_Worksheet91.xlsx"/><Relationship Id="rId1" Type="http://schemas.openxmlformats.org/officeDocument/2006/relationships/themeOverride" Target="../theme/themeOverride93.xml"/><Relationship Id="rId4" Type="http://schemas.microsoft.com/office/2011/relationships/chartStyle" Target="style91.xml"/></Relationships>
</file>

<file path=ppt/charts/_rels/chart92.xml.rels><?xml version="1.0" encoding="UTF-8" standalone="yes"?>
<Relationships xmlns="http://schemas.openxmlformats.org/package/2006/relationships"><Relationship Id="rId3" Type="http://schemas.microsoft.com/office/2011/relationships/chartColorStyle" Target="colors92.xml"/><Relationship Id="rId2" Type="http://schemas.openxmlformats.org/officeDocument/2006/relationships/package" Target="../embeddings/Microsoft_Excel_Worksheet92.xlsx"/><Relationship Id="rId1" Type="http://schemas.openxmlformats.org/officeDocument/2006/relationships/themeOverride" Target="../theme/themeOverride94.xml"/><Relationship Id="rId4" Type="http://schemas.microsoft.com/office/2011/relationships/chartStyle" Target="style92.xml"/></Relationships>
</file>

<file path=ppt/charts/_rels/chart93.xml.rels><?xml version="1.0" encoding="UTF-8" standalone="yes"?>
<Relationships xmlns="http://schemas.openxmlformats.org/package/2006/relationships"><Relationship Id="rId3" Type="http://schemas.microsoft.com/office/2011/relationships/chartColorStyle" Target="colors93.xml"/><Relationship Id="rId2" Type="http://schemas.openxmlformats.org/officeDocument/2006/relationships/package" Target="../embeddings/Microsoft_Excel_Worksheet93.xlsx"/><Relationship Id="rId1" Type="http://schemas.openxmlformats.org/officeDocument/2006/relationships/themeOverride" Target="../theme/themeOverride95.xml"/><Relationship Id="rId4" Type="http://schemas.microsoft.com/office/2011/relationships/chartStyle" Target="style93.xml"/></Relationships>
</file>

<file path=ppt/charts/_rels/chart94.xml.rels><?xml version="1.0" encoding="UTF-8" standalone="yes"?>
<Relationships xmlns="http://schemas.openxmlformats.org/package/2006/relationships"><Relationship Id="rId3" Type="http://schemas.microsoft.com/office/2011/relationships/chartColorStyle" Target="colors94.xml"/><Relationship Id="rId2" Type="http://schemas.openxmlformats.org/officeDocument/2006/relationships/package" Target="../embeddings/Microsoft_Excel_Worksheet94.xlsx"/><Relationship Id="rId1" Type="http://schemas.openxmlformats.org/officeDocument/2006/relationships/themeOverride" Target="../theme/themeOverride96.xml"/><Relationship Id="rId4" Type="http://schemas.microsoft.com/office/2011/relationships/chartStyle" Target="style94.xml"/></Relationships>
</file>

<file path=ppt/charts/_rels/chart95.xml.rels><?xml version="1.0" encoding="UTF-8" standalone="yes"?>
<Relationships xmlns="http://schemas.openxmlformats.org/package/2006/relationships"><Relationship Id="rId3" Type="http://schemas.microsoft.com/office/2011/relationships/chartColorStyle" Target="colors95.xml"/><Relationship Id="rId2" Type="http://schemas.openxmlformats.org/officeDocument/2006/relationships/package" Target="../embeddings/Microsoft_Excel_Worksheet95.xlsx"/><Relationship Id="rId1" Type="http://schemas.openxmlformats.org/officeDocument/2006/relationships/themeOverride" Target="../theme/themeOverride97.xml"/><Relationship Id="rId4" Type="http://schemas.microsoft.com/office/2011/relationships/chartStyle" Target="style95.xml"/></Relationships>
</file>

<file path=ppt/charts/_rels/chart96.xml.rels><?xml version="1.0" encoding="UTF-8" standalone="yes"?>
<Relationships xmlns="http://schemas.openxmlformats.org/package/2006/relationships"><Relationship Id="rId3" Type="http://schemas.microsoft.com/office/2011/relationships/chartColorStyle" Target="colors96.xml"/><Relationship Id="rId2" Type="http://schemas.openxmlformats.org/officeDocument/2006/relationships/package" Target="../embeddings/Microsoft_Excel_Worksheet96.xlsx"/><Relationship Id="rId1" Type="http://schemas.openxmlformats.org/officeDocument/2006/relationships/themeOverride" Target="../theme/themeOverride98.xml"/><Relationship Id="rId4" Type="http://schemas.microsoft.com/office/2011/relationships/chartStyle" Target="style96.xml"/></Relationships>
</file>

<file path=ppt/charts/_rels/chart97.xml.rels><?xml version="1.0" encoding="UTF-8" standalone="yes"?>
<Relationships xmlns="http://schemas.openxmlformats.org/package/2006/relationships"><Relationship Id="rId3" Type="http://schemas.microsoft.com/office/2011/relationships/chartColorStyle" Target="colors97.xml"/><Relationship Id="rId2" Type="http://schemas.openxmlformats.org/officeDocument/2006/relationships/package" Target="../embeddings/Microsoft_Excel_Worksheet97.xlsx"/><Relationship Id="rId1" Type="http://schemas.openxmlformats.org/officeDocument/2006/relationships/themeOverride" Target="../theme/themeOverride99.xml"/><Relationship Id="rId4" Type="http://schemas.microsoft.com/office/2011/relationships/chartStyle" Target="style97.xml"/></Relationships>
</file>

<file path=ppt/charts/_rels/chart98.xml.rels><?xml version="1.0" encoding="UTF-8" standalone="yes"?>
<Relationships xmlns="http://schemas.openxmlformats.org/package/2006/relationships"><Relationship Id="rId3" Type="http://schemas.microsoft.com/office/2011/relationships/chartColorStyle" Target="colors98.xml"/><Relationship Id="rId2" Type="http://schemas.openxmlformats.org/officeDocument/2006/relationships/package" Target="../embeddings/Microsoft_Excel_Worksheet98.xlsx"/><Relationship Id="rId1" Type="http://schemas.openxmlformats.org/officeDocument/2006/relationships/themeOverride" Target="../theme/themeOverride100.xml"/><Relationship Id="rId4" Type="http://schemas.microsoft.com/office/2011/relationships/chartStyle" Target="style98.xml"/></Relationships>
</file>

<file path=ppt/charts/_rels/chart99.xml.rels><?xml version="1.0" encoding="UTF-8" standalone="yes"?>
<Relationships xmlns="http://schemas.openxmlformats.org/package/2006/relationships"><Relationship Id="rId3" Type="http://schemas.microsoft.com/office/2011/relationships/chartColorStyle" Target="colors99.xml"/><Relationship Id="rId2" Type="http://schemas.openxmlformats.org/officeDocument/2006/relationships/package" Target="../embeddings/Microsoft_Excel_Worksheet99.xlsx"/><Relationship Id="rId1" Type="http://schemas.openxmlformats.org/officeDocument/2006/relationships/themeOverride" Target="../theme/themeOverride101.xml"/><Relationship Id="rId4" Type="http://schemas.microsoft.com/office/2011/relationships/chartStyle" Target="style9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MBL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1827.4456</c:v>
                </c:pt>
                <c:pt idx="1">
                  <c:v>1932.3949</c:v>
                </c:pt>
                <c:pt idx="2">
                  <c:v>2002.9027000000001</c:v>
                </c:pt>
                <c:pt idx="3">
                  <c:v>2053.6797999999999</c:v>
                </c:pt>
                <c:pt idx="4">
                  <c:v>2128.5266999999999</c:v>
                </c:pt>
                <c:pt idx="5">
                  <c:v>2206.1143999999999</c:v>
                </c:pt>
                <c:pt idx="6">
                  <c:v>2299.6368000000002</c:v>
                </c:pt>
                <c:pt idx="7">
                  <c:v>2381.0934000000002</c:v>
                </c:pt>
                <c:pt idx="8">
                  <c:v>2453.0383000000002</c:v>
                </c:pt>
                <c:pt idx="9">
                  <c:v>2551.5376000000001</c:v>
                </c:pt>
                <c:pt idx="10">
                  <c:v>2615.7121999999999</c:v>
                </c:pt>
                <c:pt idx="11">
                  <c:v>2664.3321000000001</c:v>
                </c:pt>
                <c:pt idx="12">
                  <c:v>2702.9810000000002</c:v>
                </c:pt>
                <c:pt idx="13">
                  <c:v>2721.1876000000002</c:v>
                </c:pt>
                <c:pt idx="14">
                  <c:v>2743.8906000000002</c:v>
                </c:pt>
                <c:pt idx="15">
                  <c:v>2771.4551000000001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MECOBALAMIN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952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1168.3510000000001</c:v>
                </c:pt>
                <c:pt idx="1">
                  <c:v>1233.1758</c:v>
                </c:pt>
                <c:pt idx="2">
                  <c:v>1289.7602999999999</c:v>
                </c:pt>
                <c:pt idx="3">
                  <c:v>1319.6695999999999</c:v>
                </c:pt>
                <c:pt idx="4">
                  <c:v>1368.4490000000001</c:v>
                </c:pt>
                <c:pt idx="5">
                  <c:v>1418.1728000000001</c:v>
                </c:pt>
                <c:pt idx="6">
                  <c:v>1474.7505000000001</c:v>
                </c:pt>
                <c:pt idx="7">
                  <c:v>1525.8329000000001</c:v>
                </c:pt>
                <c:pt idx="8">
                  <c:v>1577.4294</c:v>
                </c:pt>
                <c:pt idx="9">
                  <c:v>1644.3896999999999</c:v>
                </c:pt>
                <c:pt idx="10">
                  <c:v>1682.6964</c:v>
                </c:pt>
                <c:pt idx="11">
                  <c:v>1716.8983000000001</c:v>
                </c:pt>
                <c:pt idx="12">
                  <c:v>1736.9318000000001</c:v>
                </c:pt>
                <c:pt idx="13">
                  <c:v>1744.779</c:v>
                </c:pt>
                <c:pt idx="14">
                  <c:v>1763.3725999999999</c:v>
                </c:pt>
                <c:pt idx="15">
                  <c:v>1771.4591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COBAMAMIDE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655.18290000000002</c:v>
                </c:pt>
                <c:pt idx="1">
                  <c:v>695.46600000000001</c:v>
                </c:pt>
                <c:pt idx="2">
                  <c:v>709.49019999999996</c:v>
                </c:pt>
                <c:pt idx="3">
                  <c:v>730.53710000000001</c:v>
                </c:pt>
                <c:pt idx="4">
                  <c:v>756.71130000000005</c:v>
                </c:pt>
                <c:pt idx="5">
                  <c:v>784.54870000000005</c:v>
                </c:pt>
                <c:pt idx="6">
                  <c:v>821.34069999999997</c:v>
                </c:pt>
                <c:pt idx="7">
                  <c:v>851.69330000000002</c:v>
                </c:pt>
                <c:pt idx="8">
                  <c:v>871.93140000000005</c:v>
                </c:pt>
                <c:pt idx="9">
                  <c:v>903.2192</c:v>
                </c:pt>
                <c:pt idx="10">
                  <c:v>928.97889999999995</c:v>
                </c:pt>
                <c:pt idx="11">
                  <c:v>943.25450000000001</c:v>
                </c:pt>
                <c:pt idx="12">
                  <c:v>961.76790000000005</c:v>
                </c:pt>
                <c:pt idx="13">
                  <c:v>972.04020000000003</c:v>
                </c:pt>
                <c:pt idx="14">
                  <c:v>976.1182</c:v>
                </c:pt>
                <c:pt idx="15">
                  <c:v>995.34519999999998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CYANOCOBALAMIN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3.9117000000000002</c:v>
                </c:pt>
                <c:pt idx="1">
                  <c:v>3.7532000000000001</c:v>
                </c:pt>
                <c:pt idx="2">
                  <c:v>3.6522000000000001</c:v>
                </c:pt>
                <c:pt idx="3">
                  <c:v>3.4731000000000001</c:v>
                </c:pt>
                <c:pt idx="4">
                  <c:v>3.3662999999999998</c:v>
                </c:pt>
                <c:pt idx="5">
                  <c:v>3.3927999999999998</c:v>
                </c:pt>
                <c:pt idx="6">
                  <c:v>3.5455999999999999</c:v>
                </c:pt>
                <c:pt idx="7">
                  <c:v>3.5672000000000001</c:v>
                </c:pt>
                <c:pt idx="8">
                  <c:v>3.6776</c:v>
                </c:pt>
                <c:pt idx="9">
                  <c:v>3.9287000000000001</c:v>
                </c:pt>
                <c:pt idx="10">
                  <c:v>4.0369000000000002</c:v>
                </c:pt>
                <c:pt idx="11">
                  <c:v>4.1792999999999996</c:v>
                </c:pt>
                <c:pt idx="12">
                  <c:v>4.2812000000000001</c:v>
                </c:pt>
                <c:pt idx="13">
                  <c:v>4.3684000000000003</c:v>
                </c:pt>
                <c:pt idx="14">
                  <c:v>4.3997999999999999</c:v>
                </c:pt>
                <c:pt idx="15">
                  <c:v>4.6509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33651328"/>
        <c:axId val="33657216"/>
      </c:lineChart>
      <c:catAx>
        <c:axId val="33651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33657216"/>
        <c:crosses val="autoZero"/>
        <c:auto val="1"/>
        <c:lblAlgn val="ctr"/>
        <c:lblOffset val="100"/>
        <c:noMultiLvlLbl val="0"/>
      </c:catAx>
      <c:valAx>
        <c:axId val="3365721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33651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</c:v>
              </c:pt>
            </c:numLit>
          </c:val>
        </c:ser>
        <c:ser>
          <c:idx val="1"/>
          <c:order val="1"/>
          <c:tx>
            <c:v>MBL-total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4.9000000000000004</c:v>
              </c:pt>
            </c:numLit>
          </c:val>
        </c:ser>
        <c:ser>
          <c:idx val="2"/>
          <c:order val="2"/>
          <c:tx>
            <c:v>MBL-tab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</c:v>
              </c:pt>
            </c:numLit>
          </c:val>
        </c:ser>
        <c:ser>
          <c:idx val="3"/>
          <c:order val="3"/>
          <c:tx>
            <c:v>MBL-amp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2.9</c:v>
              </c:pt>
            </c:numLit>
          </c:val>
        </c:ser>
        <c:ser>
          <c:idx val="4"/>
          <c:order val="4"/>
          <c:tx>
            <c:v>QI XIN             J&amp;H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6.1</c:v>
              </c:pt>
            </c:numLit>
          </c:val>
        </c:ser>
        <c:ser>
          <c:idx val="5"/>
          <c:order val="5"/>
          <c:tx>
            <c:v>COENZYME B12       HHB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1.3</c:v>
              </c:pt>
            </c:numLit>
          </c:val>
        </c:ser>
        <c:ser>
          <c:idx val="6"/>
          <c:order val="6"/>
          <c:tx>
            <c:v>COBAMAMIDE         CQY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16.100000000000001</c:v>
              </c:pt>
            </c:numLit>
          </c:val>
        </c:ser>
        <c:ser>
          <c:idx val="7"/>
          <c:order val="7"/>
          <c:tx>
            <c:v>ZHUO HE            JSJ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5.8</c:v>
              </c:pt>
            </c:numLit>
          </c:val>
        </c:ser>
        <c:ser>
          <c:idx val="8"/>
          <c:order val="8"/>
          <c:tx>
            <c:v>COBAMAMIDE         HZR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-1.5</c:v>
              </c:pt>
            </c:numLit>
          </c:val>
        </c:ser>
        <c:ser>
          <c:idx val="9"/>
          <c:order val="9"/>
          <c:tx>
            <c:v>COBAMAMIDE         HVA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-1.5</c:v>
              </c:pt>
            </c:numLit>
          </c:val>
        </c:ser>
        <c:ser>
          <c:idx val="10"/>
          <c:order val="10"/>
          <c:tx>
            <c:v>FU XIN KANG LIN    SBP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60.6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00279936"/>
        <c:axId val="200281472"/>
      </c:barChart>
      <c:catAx>
        <c:axId val="200279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0281472"/>
        <c:crosses val="autoZero"/>
        <c:auto val="1"/>
        <c:lblAlgn val="ctr"/>
        <c:lblOffset val="100"/>
        <c:noMultiLvlLbl val="0"/>
      </c:catAx>
      <c:valAx>
        <c:axId val="200281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0279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ART Relevant Market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23</c:v>
              </c:pt>
            </c:numLit>
          </c:val>
        </c:ser>
        <c:ser>
          <c:idx val="1"/>
          <c:order val="1"/>
          <c:tx>
            <c:v>ARICEPT EI2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16.7</c:v>
              </c:pt>
            </c:numLit>
          </c:val>
        </c:ser>
        <c:ser>
          <c:idx val="2"/>
          <c:order val="2"/>
          <c:tx>
            <c:v>EBIXA LUN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28.1</c:v>
              </c:pt>
            </c:numLit>
          </c:val>
        </c:ser>
        <c:ser>
          <c:idx val="3"/>
          <c:order val="3"/>
          <c:tx>
            <c:v>Other Generics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33.299999999999997</c:v>
              </c:pt>
            </c:numLit>
          </c:val>
        </c:ser>
        <c:ser>
          <c:idx val="4"/>
          <c:order val="4"/>
          <c:tx>
            <c:v>SHI LE PU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35.200000000000003</c:v>
              </c:pt>
            </c:numLit>
          </c:val>
        </c:ser>
        <c:ser>
          <c:idx val="5"/>
          <c:order val="5"/>
          <c:tx>
            <c:v>SHUANG YI PING     SHQ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11.4</c:v>
              </c:pt>
            </c:numLit>
          </c:val>
        </c:ser>
        <c:ser>
          <c:idx val="6"/>
          <c:order val="6"/>
          <c:tx>
            <c:v>Other HUPERZINE A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-4.0999999999999996</c:v>
              </c:pt>
            </c:numLit>
          </c:val>
        </c:ser>
        <c:ser>
          <c:idx val="7"/>
          <c:order val="7"/>
          <c:tx>
            <c:v>HA BO YIN          H+M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-25.3</c:v>
              </c:pt>
            </c:numLit>
          </c:val>
        </c:ser>
        <c:ser>
          <c:idx val="8"/>
          <c:order val="8"/>
          <c:tx>
            <c:v>EXELON NVR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34.1</c:v>
              </c:pt>
            </c:numLit>
          </c:val>
        </c:ser>
        <c:ser>
          <c:idx val="9"/>
          <c:order val="9"/>
          <c:tx>
            <c:v>REMINYL            XJS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4142336"/>
        <c:axId val="254143872"/>
      </c:barChart>
      <c:catAx>
        <c:axId val="254142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4143872"/>
        <c:crosses val="autoZero"/>
        <c:auto val="1"/>
        <c:lblAlgn val="ctr"/>
        <c:lblOffset val="100"/>
        <c:noMultiLvlLbl val="0"/>
      </c:catAx>
      <c:valAx>
        <c:axId val="254143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4142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MRS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142.2311</c:v>
                </c:pt>
                <c:pt idx="1">
                  <c:v>148.09909999999999</c:v>
                </c:pt>
                <c:pt idx="2">
                  <c:v>155.4059</c:v>
                </c:pt>
                <c:pt idx="3">
                  <c:v>157.9119</c:v>
                </c:pt>
                <c:pt idx="4">
                  <c:v>161.61879999999999</c:v>
                </c:pt>
                <c:pt idx="5">
                  <c:v>165.18860000000001</c:v>
                </c:pt>
                <c:pt idx="6">
                  <c:v>172.85429999999999</c:v>
                </c:pt>
                <c:pt idx="7">
                  <c:v>181.71979999999999</c:v>
                </c:pt>
                <c:pt idx="8">
                  <c:v>189.3057</c:v>
                </c:pt>
                <c:pt idx="9">
                  <c:v>200.76769999999999</c:v>
                </c:pt>
                <c:pt idx="10">
                  <c:v>206.11500000000001</c:v>
                </c:pt>
                <c:pt idx="11">
                  <c:v>212.01050000000001</c:v>
                </c:pt>
                <c:pt idx="12">
                  <c:v>216.4605</c:v>
                </c:pt>
                <c:pt idx="13">
                  <c:v>218.114</c:v>
                </c:pt>
                <c:pt idx="14">
                  <c:v>221.6103</c:v>
                </c:pt>
                <c:pt idx="15">
                  <c:v>224.73480000000001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Antivertigo (N07C)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79.53</c:v>
                </c:pt>
                <c:pt idx="1">
                  <c:v>81.8142</c:v>
                </c:pt>
                <c:pt idx="2">
                  <c:v>87.323099999999997</c:v>
                </c:pt>
                <c:pt idx="3">
                  <c:v>90.188000000000002</c:v>
                </c:pt>
                <c:pt idx="4">
                  <c:v>94.863399999999999</c:v>
                </c:pt>
                <c:pt idx="5">
                  <c:v>98.066299999999998</c:v>
                </c:pt>
                <c:pt idx="6">
                  <c:v>103.1952</c:v>
                </c:pt>
                <c:pt idx="7">
                  <c:v>109.49250000000001</c:v>
                </c:pt>
                <c:pt idx="8">
                  <c:v>113.7186</c:v>
                </c:pt>
                <c:pt idx="9">
                  <c:v>122.47029999999999</c:v>
                </c:pt>
                <c:pt idx="10">
                  <c:v>128.30459999999999</c:v>
                </c:pt>
                <c:pt idx="11">
                  <c:v>134.82579999999999</c:v>
                </c:pt>
                <c:pt idx="12">
                  <c:v>142.3263</c:v>
                </c:pt>
                <c:pt idx="13">
                  <c:v>146.40799999999999</c:v>
                </c:pt>
                <c:pt idx="14">
                  <c:v>151.01419999999999</c:v>
                </c:pt>
                <c:pt idx="15">
                  <c:v>154.8777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30% Flunarizine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46.927300000000002</c:v>
                </c:pt>
                <c:pt idx="1">
                  <c:v>49.929600000000001</c:v>
                </c:pt>
                <c:pt idx="2">
                  <c:v>51.427300000000002</c:v>
                </c:pt>
                <c:pt idx="3">
                  <c:v>51.120399999999997</c:v>
                </c:pt>
                <c:pt idx="4">
                  <c:v>50.235300000000002</c:v>
                </c:pt>
                <c:pt idx="5">
                  <c:v>50.973700000000001</c:v>
                </c:pt>
                <c:pt idx="6">
                  <c:v>53.739899999999999</c:v>
                </c:pt>
                <c:pt idx="7">
                  <c:v>56.303800000000003</c:v>
                </c:pt>
                <c:pt idx="8">
                  <c:v>59.795499999999997</c:v>
                </c:pt>
                <c:pt idx="9">
                  <c:v>62.335799999999999</c:v>
                </c:pt>
                <c:pt idx="10">
                  <c:v>61.885599999999997</c:v>
                </c:pt>
                <c:pt idx="11">
                  <c:v>61.5015</c:v>
                </c:pt>
                <c:pt idx="12">
                  <c:v>58.735399999999998</c:v>
                </c:pt>
                <c:pt idx="13">
                  <c:v>56.567300000000003</c:v>
                </c:pt>
                <c:pt idx="14">
                  <c:v>55.757800000000003</c:v>
                </c:pt>
                <c:pt idx="15">
                  <c:v>55.274299999999997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10% Oral Nipodipine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15.7738</c:v>
                </c:pt>
                <c:pt idx="1">
                  <c:v>16.3553</c:v>
                </c:pt>
                <c:pt idx="2">
                  <c:v>16.6556</c:v>
                </c:pt>
                <c:pt idx="3">
                  <c:v>16.6035</c:v>
                </c:pt>
                <c:pt idx="4">
                  <c:v>16.520099999999999</c:v>
                </c:pt>
                <c:pt idx="5">
                  <c:v>16.148700000000002</c:v>
                </c:pt>
                <c:pt idx="6">
                  <c:v>15.9191</c:v>
                </c:pt>
                <c:pt idx="7">
                  <c:v>15.923500000000001</c:v>
                </c:pt>
                <c:pt idx="8">
                  <c:v>15.791600000000001</c:v>
                </c:pt>
                <c:pt idx="9">
                  <c:v>15.961499999999999</c:v>
                </c:pt>
                <c:pt idx="10">
                  <c:v>15.924799999999999</c:v>
                </c:pt>
                <c:pt idx="11">
                  <c:v>15.683199999999999</c:v>
                </c:pt>
                <c:pt idx="12">
                  <c:v>15.398899999999999</c:v>
                </c:pt>
                <c:pt idx="13">
                  <c:v>15.1387</c:v>
                </c:pt>
                <c:pt idx="14">
                  <c:v>14.838200000000001</c:v>
                </c:pt>
                <c:pt idx="15">
                  <c:v>14.582800000000001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54384768"/>
        <c:axId val="254390656"/>
      </c:lineChart>
      <c:catAx>
        <c:axId val="254384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4390656"/>
        <c:crosses val="autoZero"/>
        <c:auto val="1"/>
        <c:lblAlgn val="ctr"/>
        <c:lblOffset val="100"/>
        <c:noMultiLvlLbl val="0"/>
      </c:catAx>
      <c:valAx>
        <c:axId val="25439065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4384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MRS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</c:v>
              </c:pt>
            </c:numLit>
          </c:val>
        </c:ser>
        <c:ser>
          <c:idx val="1"/>
          <c:order val="1"/>
          <c:tx>
            <c:v>Antivertigo (N07C)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14.9</c:v>
              </c:pt>
            </c:numLit>
          </c:val>
        </c:ser>
        <c:ser>
          <c:idx val="2"/>
          <c:order val="2"/>
          <c:tx>
            <c:v>30% Flunarizine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-10.1</c:v>
              </c:pt>
            </c:numLit>
          </c:val>
        </c:ser>
        <c:ser>
          <c:idx val="3"/>
          <c:order val="3"/>
          <c:tx>
            <c:v>10% Oral Nipodipine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4414848"/>
        <c:axId val="254416384"/>
      </c:barChart>
      <c:catAx>
        <c:axId val="25441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4416384"/>
        <c:crosses val="autoZero"/>
        <c:auto val="1"/>
        <c:lblAlgn val="ctr"/>
        <c:lblOffset val="100"/>
        <c:noMultiLvlLbl val="0"/>
      </c:catAx>
      <c:valAx>
        <c:axId val="254416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4414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MRS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40.350700000000003</c:v>
                </c:pt>
                <c:pt idx="1">
                  <c:v>40.424700000000001</c:v>
                </c:pt>
                <c:pt idx="2">
                  <c:v>38.668700000000001</c:v>
                </c:pt>
                <c:pt idx="3">
                  <c:v>38.467700000000001</c:v>
                </c:pt>
                <c:pt idx="4">
                  <c:v>44.057600000000001</c:v>
                </c:pt>
                <c:pt idx="5">
                  <c:v>43.994599999999998</c:v>
                </c:pt>
                <c:pt idx="6">
                  <c:v>46.334400000000002</c:v>
                </c:pt>
                <c:pt idx="7">
                  <c:v>47.333199999999998</c:v>
                </c:pt>
                <c:pt idx="8">
                  <c:v>51.643500000000003</c:v>
                </c:pt>
                <c:pt idx="9">
                  <c:v>55.456499999999998</c:v>
                </c:pt>
                <c:pt idx="10">
                  <c:v>51.681699999999999</c:v>
                </c:pt>
                <c:pt idx="11">
                  <c:v>53.228700000000003</c:v>
                </c:pt>
                <c:pt idx="12">
                  <c:v>56.093600000000002</c:v>
                </c:pt>
                <c:pt idx="13">
                  <c:v>57.11</c:v>
                </c:pt>
                <c:pt idx="14">
                  <c:v>55.177999999999997</c:v>
                </c:pt>
                <c:pt idx="15">
                  <c:v>56.353200000000001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Antivertigo (N07C)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21.8264</c:v>
                </c:pt>
                <c:pt idx="1">
                  <c:v>23.3443</c:v>
                </c:pt>
                <c:pt idx="2">
                  <c:v>22.790800000000001</c:v>
                </c:pt>
                <c:pt idx="3">
                  <c:v>22.226500000000001</c:v>
                </c:pt>
                <c:pt idx="4">
                  <c:v>26.5017</c:v>
                </c:pt>
                <c:pt idx="5">
                  <c:v>26.5472</c:v>
                </c:pt>
                <c:pt idx="6">
                  <c:v>27.919799999999999</c:v>
                </c:pt>
                <c:pt idx="7">
                  <c:v>28.523800000000001</c:v>
                </c:pt>
                <c:pt idx="8">
                  <c:v>30.727900000000002</c:v>
                </c:pt>
                <c:pt idx="9">
                  <c:v>35.2988</c:v>
                </c:pt>
                <c:pt idx="10">
                  <c:v>33.754100000000001</c:v>
                </c:pt>
                <c:pt idx="11">
                  <c:v>35.045000000000002</c:v>
                </c:pt>
                <c:pt idx="12">
                  <c:v>38.228400000000001</c:v>
                </c:pt>
                <c:pt idx="13">
                  <c:v>39.380600000000001</c:v>
                </c:pt>
                <c:pt idx="14">
                  <c:v>38.360300000000002</c:v>
                </c:pt>
                <c:pt idx="15">
                  <c:v>38.908499999999997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30% Flunarizine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14.267899999999999</c:v>
                </c:pt>
                <c:pt idx="1">
                  <c:v>12.7211</c:v>
                </c:pt>
                <c:pt idx="2">
                  <c:v>11.7966</c:v>
                </c:pt>
                <c:pt idx="3">
                  <c:v>12.3347</c:v>
                </c:pt>
                <c:pt idx="4">
                  <c:v>13.382899999999999</c:v>
                </c:pt>
                <c:pt idx="5">
                  <c:v>13.4594</c:v>
                </c:pt>
                <c:pt idx="6">
                  <c:v>14.562900000000001</c:v>
                </c:pt>
                <c:pt idx="7">
                  <c:v>14.8986</c:v>
                </c:pt>
                <c:pt idx="8">
                  <c:v>16.874600000000001</c:v>
                </c:pt>
                <c:pt idx="9">
                  <c:v>15.9998</c:v>
                </c:pt>
                <c:pt idx="10">
                  <c:v>14.1126</c:v>
                </c:pt>
                <c:pt idx="11">
                  <c:v>14.5145</c:v>
                </c:pt>
                <c:pt idx="12">
                  <c:v>14.108499999999999</c:v>
                </c:pt>
                <c:pt idx="13">
                  <c:v>13.8316</c:v>
                </c:pt>
                <c:pt idx="14">
                  <c:v>13.3032</c:v>
                </c:pt>
                <c:pt idx="15">
                  <c:v>14.030900000000001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10% Oral Nipodipine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4.2564000000000002</c:v>
                </c:pt>
                <c:pt idx="1">
                  <c:v>4.3593999999999999</c:v>
                </c:pt>
                <c:pt idx="2">
                  <c:v>4.0812999999999997</c:v>
                </c:pt>
                <c:pt idx="3">
                  <c:v>3.9064999999999999</c:v>
                </c:pt>
                <c:pt idx="4">
                  <c:v>4.1729000000000003</c:v>
                </c:pt>
                <c:pt idx="5">
                  <c:v>3.988</c:v>
                </c:pt>
                <c:pt idx="6">
                  <c:v>3.8517000000000001</c:v>
                </c:pt>
                <c:pt idx="7">
                  <c:v>3.9108000000000001</c:v>
                </c:pt>
                <c:pt idx="8">
                  <c:v>4.0411000000000001</c:v>
                </c:pt>
                <c:pt idx="9">
                  <c:v>4.1578999999999997</c:v>
                </c:pt>
                <c:pt idx="10">
                  <c:v>3.8149999999999999</c:v>
                </c:pt>
                <c:pt idx="11">
                  <c:v>3.6692</c:v>
                </c:pt>
                <c:pt idx="12">
                  <c:v>3.7566999999999999</c:v>
                </c:pt>
                <c:pt idx="13">
                  <c:v>3.8978000000000002</c:v>
                </c:pt>
                <c:pt idx="14">
                  <c:v>3.5146000000000002</c:v>
                </c:pt>
                <c:pt idx="15">
                  <c:v>3.4137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54743296"/>
        <c:axId val="254744832"/>
      </c:lineChart>
      <c:catAx>
        <c:axId val="254743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4744832"/>
        <c:crosses val="autoZero"/>
        <c:auto val="1"/>
        <c:lblAlgn val="ctr"/>
        <c:lblOffset val="100"/>
        <c:noMultiLvlLbl val="0"/>
      </c:catAx>
      <c:valAx>
        <c:axId val="25474483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4743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MRS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5.9</c:v>
              </c:pt>
            </c:numLit>
          </c:val>
        </c:ser>
        <c:ser>
          <c:idx val="1"/>
          <c:order val="1"/>
          <c:tx>
            <c:v>Antivertigo (N07C)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</c:v>
              </c:pt>
            </c:numLit>
          </c:val>
        </c:ser>
        <c:ser>
          <c:idx val="2"/>
          <c:order val="2"/>
          <c:tx>
            <c:v>30% Flunarizine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-3.3</c:v>
              </c:pt>
            </c:numLit>
          </c:val>
        </c:ser>
        <c:ser>
          <c:idx val="3"/>
          <c:order val="3"/>
          <c:tx>
            <c:v>10% Oral Nipodipine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4904192"/>
        <c:axId val="254905728"/>
      </c:barChart>
      <c:catAx>
        <c:axId val="254904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4905728"/>
        <c:crosses val="autoZero"/>
        <c:auto val="1"/>
        <c:lblAlgn val="ctr"/>
        <c:lblOffset val="100"/>
        <c:noMultiLvlLbl val="0"/>
      </c:catAx>
      <c:valAx>
        <c:axId val="254905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49041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MRS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</c:v>
              </c:pt>
            </c:numLit>
          </c:val>
        </c:ser>
        <c:ser>
          <c:idx val="1"/>
          <c:order val="1"/>
          <c:tx>
            <c:v>Antivertigo (N07C)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14.9</c:v>
              </c:pt>
            </c:numLit>
          </c:val>
        </c:ser>
        <c:ser>
          <c:idx val="2"/>
          <c:order val="2"/>
          <c:tx>
            <c:v>30% Flunarizine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-10.1</c:v>
              </c:pt>
            </c:numLit>
          </c:val>
        </c:ser>
        <c:ser>
          <c:idx val="3"/>
          <c:order val="3"/>
          <c:tx>
            <c:v>10% Oral Nipodipine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5135104"/>
        <c:axId val="255145088"/>
      </c:barChart>
      <c:catAx>
        <c:axId val="255135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5145088"/>
        <c:crosses val="autoZero"/>
        <c:auto val="1"/>
        <c:lblAlgn val="ctr"/>
        <c:lblOffset val="100"/>
        <c:noMultiLvlLbl val="0"/>
      </c:catAx>
      <c:valAx>
        <c:axId val="255145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5135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Antivertigo (N07C)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55.9</c:v>
                </c:pt>
                <c:pt idx="1">
                  <c:v>55.2</c:v>
                </c:pt>
                <c:pt idx="2">
                  <c:v>56.2</c:v>
                </c:pt>
                <c:pt idx="3">
                  <c:v>57.1</c:v>
                </c:pt>
                <c:pt idx="4">
                  <c:v>58.7</c:v>
                </c:pt>
                <c:pt idx="5">
                  <c:v>59.4</c:v>
                </c:pt>
                <c:pt idx="6">
                  <c:v>59.7</c:v>
                </c:pt>
                <c:pt idx="7">
                  <c:v>60.3</c:v>
                </c:pt>
                <c:pt idx="8">
                  <c:v>60.1</c:v>
                </c:pt>
                <c:pt idx="9">
                  <c:v>61</c:v>
                </c:pt>
                <c:pt idx="10">
                  <c:v>62.2</c:v>
                </c:pt>
                <c:pt idx="11">
                  <c:v>63.6</c:v>
                </c:pt>
                <c:pt idx="12">
                  <c:v>65.8</c:v>
                </c:pt>
                <c:pt idx="13">
                  <c:v>67.099999999999994</c:v>
                </c:pt>
                <c:pt idx="14">
                  <c:v>68.099999999999994</c:v>
                </c:pt>
                <c:pt idx="15">
                  <c:v>68.900000000000006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30% Flunarizine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33</c:v>
                </c:pt>
                <c:pt idx="1">
                  <c:v>33.700000000000003</c:v>
                </c:pt>
                <c:pt idx="2">
                  <c:v>33.1</c:v>
                </c:pt>
                <c:pt idx="3">
                  <c:v>32.4</c:v>
                </c:pt>
                <c:pt idx="4">
                  <c:v>31.1</c:v>
                </c:pt>
                <c:pt idx="5">
                  <c:v>30.9</c:v>
                </c:pt>
                <c:pt idx="6">
                  <c:v>31.1</c:v>
                </c:pt>
                <c:pt idx="7">
                  <c:v>31</c:v>
                </c:pt>
                <c:pt idx="8">
                  <c:v>31.6</c:v>
                </c:pt>
                <c:pt idx="9">
                  <c:v>31</c:v>
                </c:pt>
                <c:pt idx="10">
                  <c:v>30</c:v>
                </c:pt>
                <c:pt idx="11">
                  <c:v>29</c:v>
                </c:pt>
                <c:pt idx="12">
                  <c:v>27.1</c:v>
                </c:pt>
                <c:pt idx="13">
                  <c:v>25.9</c:v>
                </c:pt>
                <c:pt idx="14">
                  <c:v>25.2</c:v>
                </c:pt>
                <c:pt idx="15">
                  <c:v>24.6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10% Oral Nipodipine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11.1</c:v>
                </c:pt>
                <c:pt idx="1">
                  <c:v>11</c:v>
                </c:pt>
                <c:pt idx="2">
                  <c:v>10.7</c:v>
                </c:pt>
                <c:pt idx="3">
                  <c:v>10.5</c:v>
                </c:pt>
                <c:pt idx="4">
                  <c:v>10.199999999999999</c:v>
                </c:pt>
                <c:pt idx="5">
                  <c:v>9.8000000000000007</c:v>
                </c:pt>
                <c:pt idx="6">
                  <c:v>9.1999999999999993</c:v>
                </c:pt>
                <c:pt idx="7">
                  <c:v>8.8000000000000007</c:v>
                </c:pt>
                <c:pt idx="8">
                  <c:v>8.3000000000000007</c:v>
                </c:pt>
                <c:pt idx="9">
                  <c:v>8</c:v>
                </c:pt>
                <c:pt idx="10">
                  <c:v>7.7</c:v>
                </c:pt>
                <c:pt idx="11">
                  <c:v>7.4</c:v>
                </c:pt>
                <c:pt idx="12">
                  <c:v>7.1</c:v>
                </c:pt>
                <c:pt idx="13">
                  <c:v>6.9</c:v>
                </c:pt>
                <c:pt idx="14">
                  <c:v>6.7</c:v>
                </c:pt>
                <c:pt idx="15">
                  <c:v>6.5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55338752"/>
        <c:axId val="255361024"/>
      </c:lineChart>
      <c:catAx>
        <c:axId val="255338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5361024"/>
        <c:crosses val="autoZero"/>
        <c:auto val="1"/>
        <c:lblAlgn val="ctr"/>
        <c:lblOffset val="100"/>
        <c:noMultiLvlLbl val="0"/>
      </c:catAx>
      <c:valAx>
        <c:axId val="25536102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5338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MRS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5.9</c:v>
              </c:pt>
            </c:numLit>
          </c:val>
        </c:ser>
        <c:ser>
          <c:idx val="1"/>
          <c:order val="1"/>
          <c:tx>
            <c:v>Antivertigo (N07C)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</c:v>
              </c:pt>
            </c:numLit>
          </c:val>
        </c:ser>
        <c:ser>
          <c:idx val="2"/>
          <c:order val="2"/>
          <c:tx>
            <c:v>30% Flunarizine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-3.3</c:v>
              </c:pt>
            </c:numLit>
          </c:val>
        </c:ser>
        <c:ser>
          <c:idx val="3"/>
          <c:order val="3"/>
          <c:tx>
            <c:v>10% Oral Nipodipine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5725952"/>
        <c:axId val="255727488"/>
      </c:barChart>
      <c:catAx>
        <c:axId val="255725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5727488"/>
        <c:crosses val="autoZero"/>
        <c:auto val="1"/>
        <c:lblAlgn val="ctr"/>
        <c:lblOffset val="100"/>
        <c:noMultiLvlLbl val="0"/>
      </c:catAx>
      <c:valAx>
        <c:axId val="255727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57259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Antivertigo (N07C)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54.1</c:v>
                </c:pt>
                <c:pt idx="1">
                  <c:v>57.7</c:v>
                </c:pt>
                <c:pt idx="2">
                  <c:v>58.9</c:v>
                </c:pt>
                <c:pt idx="3">
                  <c:v>57.8</c:v>
                </c:pt>
                <c:pt idx="4">
                  <c:v>60.2</c:v>
                </c:pt>
                <c:pt idx="5">
                  <c:v>60.3</c:v>
                </c:pt>
                <c:pt idx="6">
                  <c:v>60.3</c:v>
                </c:pt>
                <c:pt idx="7">
                  <c:v>60.3</c:v>
                </c:pt>
                <c:pt idx="8">
                  <c:v>59.5</c:v>
                </c:pt>
                <c:pt idx="9">
                  <c:v>63.7</c:v>
                </c:pt>
                <c:pt idx="10">
                  <c:v>65.3</c:v>
                </c:pt>
                <c:pt idx="11">
                  <c:v>65.8</c:v>
                </c:pt>
                <c:pt idx="12">
                  <c:v>68.2</c:v>
                </c:pt>
                <c:pt idx="13">
                  <c:v>69</c:v>
                </c:pt>
                <c:pt idx="14">
                  <c:v>69.5</c:v>
                </c:pt>
                <c:pt idx="15">
                  <c:v>69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30% Flunarizine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35.4</c:v>
                </c:pt>
                <c:pt idx="1">
                  <c:v>31.5</c:v>
                </c:pt>
                <c:pt idx="2">
                  <c:v>30.5</c:v>
                </c:pt>
                <c:pt idx="3">
                  <c:v>32.1</c:v>
                </c:pt>
                <c:pt idx="4">
                  <c:v>30.4</c:v>
                </c:pt>
                <c:pt idx="5">
                  <c:v>30.6</c:v>
                </c:pt>
                <c:pt idx="6">
                  <c:v>31.4</c:v>
                </c:pt>
                <c:pt idx="7">
                  <c:v>31.5</c:v>
                </c:pt>
                <c:pt idx="8">
                  <c:v>32.700000000000003</c:v>
                </c:pt>
                <c:pt idx="9">
                  <c:v>28.9</c:v>
                </c:pt>
                <c:pt idx="10">
                  <c:v>27.3</c:v>
                </c:pt>
                <c:pt idx="11">
                  <c:v>27.3</c:v>
                </c:pt>
                <c:pt idx="12">
                  <c:v>25.2</c:v>
                </c:pt>
                <c:pt idx="13">
                  <c:v>24.2</c:v>
                </c:pt>
                <c:pt idx="14">
                  <c:v>24.1</c:v>
                </c:pt>
                <c:pt idx="15">
                  <c:v>24.9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10% Oral Nipodipine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10.5</c:v>
                </c:pt>
                <c:pt idx="1">
                  <c:v>10.8</c:v>
                </c:pt>
                <c:pt idx="2">
                  <c:v>10.6</c:v>
                </c:pt>
                <c:pt idx="3">
                  <c:v>10.199999999999999</c:v>
                </c:pt>
                <c:pt idx="4">
                  <c:v>9.5</c:v>
                </c:pt>
                <c:pt idx="5">
                  <c:v>9.1</c:v>
                </c:pt>
                <c:pt idx="6">
                  <c:v>8.3000000000000007</c:v>
                </c:pt>
                <c:pt idx="7">
                  <c:v>8.3000000000000007</c:v>
                </c:pt>
                <c:pt idx="8">
                  <c:v>7.8</c:v>
                </c:pt>
                <c:pt idx="9">
                  <c:v>7.5</c:v>
                </c:pt>
                <c:pt idx="10">
                  <c:v>7.4</c:v>
                </c:pt>
                <c:pt idx="11">
                  <c:v>6.9</c:v>
                </c:pt>
                <c:pt idx="12">
                  <c:v>6.7</c:v>
                </c:pt>
                <c:pt idx="13">
                  <c:v>6.8</c:v>
                </c:pt>
                <c:pt idx="14">
                  <c:v>6.4</c:v>
                </c:pt>
                <c:pt idx="15">
                  <c:v>6.1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55519744"/>
        <c:axId val="255529728"/>
      </c:lineChart>
      <c:catAx>
        <c:axId val="255519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5529728"/>
        <c:crosses val="autoZero"/>
        <c:auto val="1"/>
        <c:lblAlgn val="ctr"/>
        <c:lblOffset val="100"/>
        <c:noMultiLvlLbl val="0"/>
      </c:catAx>
      <c:valAx>
        <c:axId val="25552972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5519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MERISLON           EI2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41.2</c:v>
                </c:pt>
                <c:pt idx="1">
                  <c:v>38.700000000000003</c:v>
                </c:pt>
                <c:pt idx="2">
                  <c:v>37.9</c:v>
                </c:pt>
                <c:pt idx="3">
                  <c:v>38.4</c:v>
                </c:pt>
                <c:pt idx="4">
                  <c:v>39</c:v>
                </c:pt>
                <c:pt idx="5">
                  <c:v>39.5</c:v>
                </c:pt>
                <c:pt idx="6">
                  <c:v>39.700000000000003</c:v>
                </c:pt>
                <c:pt idx="7">
                  <c:v>39.6</c:v>
                </c:pt>
                <c:pt idx="8">
                  <c:v>40.1</c:v>
                </c:pt>
                <c:pt idx="9">
                  <c:v>40.299999999999997</c:v>
                </c:pt>
                <c:pt idx="10">
                  <c:v>41.1</c:v>
                </c:pt>
                <c:pt idx="11">
                  <c:v>41.4</c:v>
                </c:pt>
                <c:pt idx="12">
                  <c:v>42.4</c:v>
                </c:pt>
                <c:pt idx="13">
                  <c:v>43.9</c:v>
                </c:pt>
                <c:pt idx="14">
                  <c:v>44.9</c:v>
                </c:pt>
                <c:pt idx="15">
                  <c:v>46.3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SIBELIUM           XJS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28.4</c:v>
                </c:pt>
                <c:pt idx="1">
                  <c:v>28.8</c:v>
                </c:pt>
                <c:pt idx="2">
                  <c:v>27.9</c:v>
                </c:pt>
                <c:pt idx="3">
                  <c:v>26.5</c:v>
                </c:pt>
                <c:pt idx="4">
                  <c:v>24.7</c:v>
                </c:pt>
                <c:pt idx="5">
                  <c:v>24.2</c:v>
                </c:pt>
                <c:pt idx="6">
                  <c:v>24.4</c:v>
                </c:pt>
                <c:pt idx="7">
                  <c:v>24.2</c:v>
                </c:pt>
                <c:pt idx="8">
                  <c:v>24.6</c:v>
                </c:pt>
                <c:pt idx="9">
                  <c:v>23.8</c:v>
                </c:pt>
                <c:pt idx="10">
                  <c:v>22.7</c:v>
                </c:pt>
                <c:pt idx="11">
                  <c:v>21.8</c:v>
                </c:pt>
                <c:pt idx="12">
                  <c:v>20</c:v>
                </c:pt>
                <c:pt idx="13">
                  <c:v>19.3</c:v>
                </c:pt>
                <c:pt idx="14">
                  <c:v>18.8</c:v>
                </c:pt>
                <c:pt idx="15">
                  <c:v>18.2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SHISTINE           HZO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5.5</c:v>
                </c:pt>
                <c:pt idx="1">
                  <c:v>6.8</c:v>
                </c:pt>
                <c:pt idx="2">
                  <c:v>7.8</c:v>
                </c:pt>
                <c:pt idx="3">
                  <c:v>8.3000000000000007</c:v>
                </c:pt>
                <c:pt idx="4">
                  <c:v>9.1999999999999993</c:v>
                </c:pt>
                <c:pt idx="5">
                  <c:v>9.3000000000000007</c:v>
                </c:pt>
                <c:pt idx="6">
                  <c:v>9.6</c:v>
                </c:pt>
                <c:pt idx="7">
                  <c:v>9.9</c:v>
                </c:pt>
                <c:pt idx="8">
                  <c:v>9.6999999999999993</c:v>
                </c:pt>
                <c:pt idx="9">
                  <c:v>10.3</c:v>
                </c:pt>
                <c:pt idx="10">
                  <c:v>10.8</c:v>
                </c:pt>
                <c:pt idx="11">
                  <c:v>11.7</c:v>
                </c:pt>
                <c:pt idx="12">
                  <c:v>12</c:v>
                </c:pt>
                <c:pt idx="13">
                  <c:v>11.4</c:v>
                </c:pt>
                <c:pt idx="14">
                  <c:v>11</c:v>
                </c:pt>
                <c:pt idx="15">
                  <c:v>10.199999999999999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NIMOTOP            BY6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8.3000000000000007</c:v>
                </c:pt>
                <c:pt idx="1">
                  <c:v>8.3000000000000007</c:v>
                </c:pt>
                <c:pt idx="2">
                  <c:v>8</c:v>
                </c:pt>
                <c:pt idx="3">
                  <c:v>7.8</c:v>
                </c:pt>
                <c:pt idx="4">
                  <c:v>7.6</c:v>
                </c:pt>
                <c:pt idx="5">
                  <c:v>7.2</c:v>
                </c:pt>
                <c:pt idx="6">
                  <c:v>6.8</c:v>
                </c:pt>
                <c:pt idx="7">
                  <c:v>6.5</c:v>
                </c:pt>
                <c:pt idx="8">
                  <c:v>6.1</c:v>
                </c:pt>
                <c:pt idx="9">
                  <c:v>5.8</c:v>
                </c:pt>
                <c:pt idx="10">
                  <c:v>5.6</c:v>
                </c:pt>
                <c:pt idx="11">
                  <c:v>5.3</c:v>
                </c:pt>
                <c:pt idx="12">
                  <c:v>5.0999999999999996</c:v>
                </c:pt>
                <c:pt idx="13">
                  <c:v>5</c:v>
                </c:pt>
                <c:pt idx="14">
                  <c:v>4.8</c:v>
                </c:pt>
                <c:pt idx="15">
                  <c:v>4.5999999999999996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BETAHISTINE HYDROC LNZ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1.2</c:v>
                </c:pt>
                <c:pt idx="1">
                  <c:v>1.1000000000000001</c:v>
                </c:pt>
                <c:pt idx="2">
                  <c:v>1.2</c:v>
                </c:pt>
                <c:pt idx="3">
                  <c:v>1.3</c:v>
                </c:pt>
                <c:pt idx="4">
                  <c:v>1.8</c:v>
                </c:pt>
                <c:pt idx="5">
                  <c:v>2.1</c:v>
                </c:pt>
                <c:pt idx="6">
                  <c:v>2.6</c:v>
                </c:pt>
                <c:pt idx="7">
                  <c:v>3.1</c:v>
                </c:pt>
                <c:pt idx="8">
                  <c:v>2.7</c:v>
                </c:pt>
                <c:pt idx="9">
                  <c:v>2.9</c:v>
                </c:pt>
                <c:pt idx="10">
                  <c:v>2.8</c:v>
                </c:pt>
                <c:pt idx="11">
                  <c:v>2.7</c:v>
                </c:pt>
                <c:pt idx="12">
                  <c:v>3.1</c:v>
                </c:pt>
                <c:pt idx="13">
                  <c:v>3</c:v>
                </c:pt>
                <c:pt idx="14">
                  <c:v>3.1</c:v>
                </c:pt>
                <c:pt idx="15">
                  <c:v>2.8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YI YA DE           NC.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1.4</c:v>
                </c:pt>
                <c:pt idx="1">
                  <c:v>1.5</c:v>
                </c:pt>
                <c:pt idx="2">
                  <c:v>1.6</c:v>
                </c:pt>
                <c:pt idx="3">
                  <c:v>1.9</c:v>
                </c:pt>
                <c:pt idx="4">
                  <c:v>2.1</c:v>
                </c:pt>
                <c:pt idx="5">
                  <c:v>2.4</c:v>
                </c:pt>
                <c:pt idx="6">
                  <c:v>2.7</c:v>
                </c:pt>
                <c:pt idx="7">
                  <c:v>2.9</c:v>
                </c:pt>
                <c:pt idx="8">
                  <c:v>3.2</c:v>
                </c:pt>
                <c:pt idx="9">
                  <c:v>3.4</c:v>
                </c:pt>
                <c:pt idx="10">
                  <c:v>3.5</c:v>
                </c:pt>
                <c:pt idx="11">
                  <c:v>3.4</c:v>
                </c:pt>
                <c:pt idx="12">
                  <c:v>3.4</c:v>
                </c:pt>
                <c:pt idx="13">
                  <c:v>3.1</c:v>
                </c:pt>
                <c:pt idx="14">
                  <c:v>2.8</c:v>
                </c:pt>
                <c:pt idx="15">
                  <c:v>2.7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BETAHISTINE/NACL   SZ4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0.5</c:v>
                </c:pt>
                <c:pt idx="1">
                  <c:v>0.5</c:v>
                </c:pt>
                <c:pt idx="2">
                  <c:v>0.5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0.9</c:v>
                </c:pt>
                <c:pt idx="7">
                  <c:v>1.1000000000000001</c:v>
                </c:pt>
                <c:pt idx="8">
                  <c:v>1</c:v>
                </c:pt>
                <c:pt idx="9">
                  <c:v>1.1000000000000001</c:v>
                </c:pt>
                <c:pt idx="10">
                  <c:v>1.3</c:v>
                </c:pt>
                <c:pt idx="11">
                  <c:v>1.4</c:v>
                </c:pt>
                <c:pt idx="12">
                  <c:v>1.7</c:v>
                </c:pt>
                <c:pt idx="13">
                  <c:v>1.8</c:v>
                </c:pt>
                <c:pt idx="14">
                  <c:v>1.8</c:v>
                </c:pt>
                <c:pt idx="15">
                  <c:v>1.8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AI XIN YI NING     A7G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2</c:v>
                </c:pt>
                <c:pt idx="1">
                  <c:v>2.6</c:v>
                </c:pt>
                <c:pt idx="2">
                  <c:v>3.2</c:v>
                </c:pt>
                <c:pt idx="3">
                  <c:v>3.2</c:v>
                </c:pt>
                <c:pt idx="4">
                  <c:v>2.6</c:v>
                </c:pt>
                <c:pt idx="5">
                  <c:v>2.2999999999999998</c:v>
                </c:pt>
                <c:pt idx="6">
                  <c:v>1.9</c:v>
                </c:pt>
                <c:pt idx="7">
                  <c:v>1.7</c:v>
                </c:pt>
                <c:pt idx="8">
                  <c:v>1.8</c:v>
                </c:pt>
                <c:pt idx="9">
                  <c:v>1.8</c:v>
                </c:pt>
                <c:pt idx="10">
                  <c:v>1.8</c:v>
                </c:pt>
                <c:pt idx="11">
                  <c:v>1.8</c:v>
                </c:pt>
                <c:pt idx="12">
                  <c:v>1.8</c:v>
                </c:pt>
                <c:pt idx="13">
                  <c:v>1.8</c:v>
                </c:pt>
                <c:pt idx="14">
                  <c:v>1.8</c:v>
                </c:pt>
                <c:pt idx="15">
                  <c:v>1.9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OLIBOWK            H7J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0.9</c:v>
                </c:pt>
                <c:pt idx="1">
                  <c:v>0.9</c:v>
                </c:pt>
                <c:pt idx="2">
                  <c:v>1.1000000000000001</c:v>
                </c:pt>
                <c:pt idx="3">
                  <c:v>1.3</c:v>
                </c:pt>
                <c:pt idx="4">
                  <c:v>1.4</c:v>
                </c:pt>
                <c:pt idx="5">
                  <c:v>1.4</c:v>
                </c:pt>
                <c:pt idx="6">
                  <c:v>1.4</c:v>
                </c:pt>
                <c:pt idx="7">
                  <c:v>1.3</c:v>
                </c:pt>
                <c:pt idx="8">
                  <c:v>1.2</c:v>
                </c:pt>
                <c:pt idx="9">
                  <c:v>1.2</c:v>
                </c:pt>
                <c:pt idx="10">
                  <c:v>1.1000000000000001</c:v>
                </c:pt>
                <c:pt idx="11">
                  <c:v>1.1000000000000001</c:v>
                </c:pt>
                <c:pt idx="12">
                  <c:v>1.1000000000000001</c:v>
                </c:pt>
                <c:pt idx="13">
                  <c:v>1</c:v>
                </c:pt>
                <c:pt idx="14">
                  <c:v>1.1000000000000001</c:v>
                </c:pt>
                <c:pt idx="15">
                  <c:v>1.1000000000000001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DIFENIDOL          QJX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0.4</c:v>
                </c:pt>
                <c:pt idx="1">
                  <c:v>0.4</c:v>
                </c:pt>
                <c:pt idx="2">
                  <c:v>0.4</c:v>
                </c:pt>
                <c:pt idx="3">
                  <c:v>0.4</c:v>
                </c:pt>
                <c:pt idx="4">
                  <c:v>0.5</c:v>
                </c:pt>
                <c:pt idx="5">
                  <c:v>0.5</c:v>
                </c:pt>
                <c:pt idx="6">
                  <c:v>0.5</c:v>
                </c:pt>
                <c:pt idx="7">
                  <c:v>0.5</c:v>
                </c:pt>
                <c:pt idx="8">
                  <c:v>0.5</c:v>
                </c:pt>
                <c:pt idx="9">
                  <c:v>0.5</c:v>
                </c:pt>
                <c:pt idx="10">
                  <c:v>0.5</c:v>
                </c:pt>
                <c:pt idx="11">
                  <c:v>0.5</c:v>
                </c:pt>
                <c:pt idx="12">
                  <c:v>0.6</c:v>
                </c:pt>
                <c:pt idx="13">
                  <c:v>0.7</c:v>
                </c:pt>
                <c:pt idx="14">
                  <c:v>0.8</c:v>
                </c:pt>
                <c:pt idx="15">
                  <c:v>0.9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6009728"/>
        <c:axId val="256011648"/>
      </c:lineChart>
      <c:catAx>
        <c:axId val="256009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6011648"/>
        <c:crosses val="autoZero"/>
        <c:auto val="1"/>
        <c:lblAlgn val="ctr"/>
        <c:lblOffset val="100"/>
        <c:noMultiLvlLbl val="0"/>
      </c:catAx>
      <c:valAx>
        <c:axId val="25601164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6009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MBL-total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163.22810000000001</c:v>
                </c:pt>
                <c:pt idx="1">
                  <c:v>172.99719999999999</c:v>
                </c:pt>
                <c:pt idx="2">
                  <c:v>161.39949999999999</c:v>
                </c:pt>
                <c:pt idx="3">
                  <c:v>151.99209999999999</c:v>
                </c:pt>
                <c:pt idx="4">
                  <c:v>182.9461</c:v>
                </c:pt>
                <c:pt idx="5">
                  <c:v>193.78110000000001</c:v>
                </c:pt>
                <c:pt idx="6">
                  <c:v>186.84</c:v>
                </c:pt>
                <c:pt idx="7">
                  <c:v>182.40989999999999</c:v>
                </c:pt>
                <c:pt idx="8">
                  <c:v>215.2064</c:v>
                </c:pt>
                <c:pt idx="9">
                  <c:v>230.63630000000001</c:v>
                </c:pt>
                <c:pt idx="10">
                  <c:v>213.072</c:v>
                </c:pt>
                <c:pt idx="11">
                  <c:v>201.25290000000001</c:v>
                </c:pt>
                <c:pt idx="12">
                  <c:v>226.68700000000001</c:v>
                </c:pt>
                <c:pt idx="13">
                  <c:v>240.7191</c:v>
                </c:pt>
                <c:pt idx="14">
                  <c:v>228.0361</c:v>
                </c:pt>
                <c:pt idx="15">
                  <c:v>206.78290000000001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MBL-tab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98.881799999999998</c:v>
                </c:pt>
                <c:pt idx="1">
                  <c:v>106.76090000000001</c:v>
                </c:pt>
                <c:pt idx="2">
                  <c:v>100.1918</c:v>
                </c:pt>
                <c:pt idx="3">
                  <c:v>97.323700000000002</c:v>
                </c:pt>
                <c:pt idx="4">
                  <c:v>114.6144</c:v>
                </c:pt>
                <c:pt idx="5">
                  <c:v>123.12990000000001</c:v>
                </c:pt>
                <c:pt idx="6">
                  <c:v>119.78740000000001</c:v>
                </c:pt>
                <c:pt idx="7">
                  <c:v>119.4218</c:v>
                </c:pt>
                <c:pt idx="8">
                  <c:v>137.66489999999999</c:v>
                </c:pt>
                <c:pt idx="9">
                  <c:v>147.2011</c:v>
                </c:pt>
                <c:pt idx="10">
                  <c:v>137.38489999999999</c:v>
                </c:pt>
                <c:pt idx="11">
                  <c:v>131.8563</c:v>
                </c:pt>
                <c:pt idx="12">
                  <c:v>147.96019999999999</c:v>
                </c:pt>
                <c:pt idx="13">
                  <c:v>154.745</c:v>
                </c:pt>
                <c:pt idx="14">
                  <c:v>149.62370000000001</c:v>
                </c:pt>
                <c:pt idx="15">
                  <c:v>135.07849999999999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MBL-amp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64.346400000000003</c:v>
                </c:pt>
                <c:pt idx="1">
                  <c:v>66.2363</c:v>
                </c:pt>
                <c:pt idx="2">
                  <c:v>61.207700000000003</c:v>
                </c:pt>
                <c:pt idx="3">
                  <c:v>54.668300000000002</c:v>
                </c:pt>
                <c:pt idx="4">
                  <c:v>68.331699999999998</c:v>
                </c:pt>
                <c:pt idx="5">
                  <c:v>70.651200000000003</c:v>
                </c:pt>
                <c:pt idx="6">
                  <c:v>67.052599999999998</c:v>
                </c:pt>
                <c:pt idx="7">
                  <c:v>62.988100000000003</c:v>
                </c:pt>
                <c:pt idx="8">
                  <c:v>77.541499999999999</c:v>
                </c:pt>
                <c:pt idx="9">
                  <c:v>83.435199999999995</c:v>
                </c:pt>
                <c:pt idx="10">
                  <c:v>75.687200000000004</c:v>
                </c:pt>
                <c:pt idx="11">
                  <c:v>69.396600000000007</c:v>
                </c:pt>
                <c:pt idx="12">
                  <c:v>78.726799999999997</c:v>
                </c:pt>
                <c:pt idx="13">
                  <c:v>85.974199999999996</c:v>
                </c:pt>
                <c:pt idx="14">
                  <c:v>78.412400000000005</c:v>
                </c:pt>
                <c:pt idx="15">
                  <c:v>71.704300000000003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52.179099999999998</c:v>
                </c:pt>
                <c:pt idx="1">
                  <c:v>49.002299999999998</c:v>
                </c:pt>
                <c:pt idx="2">
                  <c:v>46.540599999999998</c:v>
                </c:pt>
                <c:pt idx="3">
                  <c:v>48.184600000000003</c:v>
                </c:pt>
                <c:pt idx="4">
                  <c:v>55.756599999999999</c:v>
                </c:pt>
                <c:pt idx="5">
                  <c:v>55.614100000000001</c:v>
                </c:pt>
                <c:pt idx="6">
                  <c:v>50.541600000000003</c:v>
                </c:pt>
                <c:pt idx="7">
                  <c:v>52.843299999999999</c:v>
                </c:pt>
                <c:pt idx="8">
                  <c:v>62.231000000000002</c:v>
                </c:pt>
                <c:pt idx="9">
                  <c:v>66.382900000000006</c:v>
                </c:pt>
                <c:pt idx="10">
                  <c:v>60.6023</c:v>
                </c:pt>
                <c:pt idx="11">
                  <c:v>61.982100000000003</c:v>
                </c:pt>
                <c:pt idx="12">
                  <c:v>68.548900000000003</c:v>
                </c:pt>
                <c:pt idx="13">
                  <c:v>68.487300000000005</c:v>
                </c:pt>
                <c:pt idx="14">
                  <c:v>65.163600000000002</c:v>
                </c:pt>
                <c:pt idx="15">
                  <c:v>64.330299999999994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COBAMAMIDE         CQY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22.216200000000001</c:v>
                </c:pt>
                <c:pt idx="1">
                  <c:v>27.2729</c:v>
                </c:pt>
                <c:pt idx="2">
                  <c:v>25.710799999999999</c:v>
                </c:pt>
                <c:pt idx="3">
                  <c:v>25.8858</c:v>
                </c:pt>
                <c:pt idx="4">
                  <c:v>36.056399999999996</c:v>
                </c:pt>
                <c:pt idx="5">
                  <c:v>37.5717</c:v>
                </c:pt>
                <c:pt idx="6">
                  <c:v>35.232700000000001</c:v>
                </c:pt>
                <c:pt idx="7">
                  <c:v>35.5745</c:v>
                </c:pt>
                <c:pt idx="8">
                  <c:v>51.565600000000003</c:v>
                </c:pt>
                <c:pt idx="9">
                  <c:v>55.384399999999999</c:v>
                </c:pt>
                <c:pt idx="10">
                  <c:v>55.864699999999999</c:v>
                </c:pt>
                <c:pt idx="11">
                  <c:v>47.266300000000001</c:v>
                </c:pt>
                <c:pt idx="12">
                  <c:v>58.389800000000001</c:v>
                </c:pt>
                <c:pt idx="13">
                  <c:v>62.452100000000002</c:v>
                </c:pt>
                <c:pt idx="14">
                  <c:v>61.943399999999997</c:v>
                </c:pt>
                <c:pt idx="15">
                  <c:v>61.162500000000001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S_04!$M$3:$M$4</c:f>
              <c:strCache>
                <c:ptCount val="1"/>
                <c:pt idx="0">
                  <c:v>COENZYME B12       HHB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S_04!$M$5:$M$20</c:f>
              <c:numCache>
                <c:formatCode>#,##0.00</c:formatCode>
                <c:ptCount val="16"/>
                <c:pt idx="0">
                  <c:v>52.561399999999999</c:v>
                </c:pt>
                <c:pt idx="1">
                  <c:v>52.679499999999997</c:v>
                </c:pt>
                <c:pt idx="2">
                  <c:v>46.999099999999999</c:v>
                </c:pt>
                <c:pt idx="3">
                  <c:v>43.8917</c:v>
                </c:pt>
                <c:pt idx="4">
                  <c:v>56.915199999999999</c:v>
                </c:pt>
                <c:pt idx="5">
                  <c:v>55.276600000000002</c:v>
                </c:pt>
                <c:pt idx="6">
                  <c:v>52.807299999999998</c:v>
                </c:pt>
                <c:pt idx="7">
                  <c:v>48.630200000000002</c:v>
                </c:pt>
                <c:pt idx="8">
                  <c:v>59.8035</c:v>
                </c:pt>
                <c:pt idx="9">
                  <c:v>62.941299999999998</c:v>
                </c:pt>
                <c:pt idx="10">
                  <c:v>58.384500000000003</c:v>
                </c:pt>
                <c:pt idx="11">
                  <c:v>50.9495</c:v>
                </c:pt>
                <c:pt idx="12">
                  <c:v>58.780900000000003</c:v>
                </c:pt>
                <c:pt idx="13">
                  <c:v>64.442599999999999</c:v>
                </c:pt>
                <c:pt idx="14">
                  <c:v>57.116700000000002</c:v>
                </c:pt>
                <c:pt idx="15">
                  <c:v>54.837400000000002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S_04!$N$3:$N$4</c:f>
              <c:strCache>
                <c:ptCount val="1"/>
                <c:pt idx="0">
                  <c:v>ZHUO HE            JSJ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S_04!$N$5:$N$20</c:f>
              <c:numCache>
                <c:formatCode>#,##0.00</c:formatCode>
                <c:ptCount val="16"/>
                <c:pt idx="0">
                  <c:v>34.624400000000001</c:v>
                </c:pt>
                <c:pt idx="1">
                  <c:v>38.304699999999997</c:v>
                </c:pt>
                <c:pt idx="2">
                  <c:v>35.987900000000003</c:v>
                </c:pt>
                <c:pt idx="3">
                  <c:v>39.016800000000003</c:v>
                </c:pt>
                <c:pt idx="4">
                  <c:v>46.432400000000001</c:v>
                </c:pt>
                <c:pt idx="5">
                  <c:v>49.941699999999997</c:v>
                </c:pt>
                <c:pt idx="6">
                  <c:v>48.092199999999998</c:v>
                </c:pt>
                <c:pt idx="7">
                  <c:v>48.703200000000002</c:v>
                </c:pt>
                <c:pt idx="8">
                  <c:v>54.499699999999997</c:v>
                </c:pt>
                <c:pt idx="9">
                  <c:v>58.577300000000001</c:v>
                </c:pt>
                <c:pt idx="10">
                  <c:v>51.733400000000003</c:v>
                </c:pt>
                <c:pt idx="11">
                  <c:v>50.079300000000003</c:v>
                </c:pt>
                <c:pt idx="12">
                  <c:v>56.052900000000001</c:v>
                </c:pt>
                <c:pt idx="13">
                  <c:v>59.5411</c:v>
                </c:pt>
                <c:pt idx="14">
                  <c:v>54.9876</c:v>
                </c:pt>
                <c:pt idx="15">
                  <c:v>56.714100000000002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S_04!$O$3:$O$4</c:f>
              <c:strCache>
                <c:ptCount val="1"/>
                <c:pt idx="0">
                  <c:v>COBAMAMIDE         HZR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S_04!$O$5:$O$20</c:f>
              <c:numCache>
                <c:formatCode>#,##0.00</c:formatCode>
                <c:ptCount val="16"/>
                <c:pt idx="0">
                  <c:v>25.8688</c:v>
                </c:pt>
                <c:pt idx="1">
                  <c:v>28.6206</c:v>
                </c:pt>
                <c:pt idx="2">
                  <c:v>27.0427</c:v>
                </c:pt>
                <c:pt idx="3">
                  <c:v>30.308800000000002</c:v>
                </c:pt>
                <c:pt idx="4">
                  <c:v>38.176400000000001</c:v>
                </c:pt>
                <c:pt idx="5">
                  <c:v>40.758699999999997</c:v>
                </c:pt>
                <c:pt idx="6">
                  <c:v>37.282200000000003</c:v>
                </c:pt>
                <c:pt idx="7">
                  <c:v>35.136000000000003</c:v>
                </c:pt>
                <c:pt idx="8">
                  <c:v>43.431699999999999</c:v>
                </c:pt>
                <c:pt idx="9">
                  <c:v>53.820799999999998</c:v>
                </c:pt>
                <c:pt idx="10">
                  <c:v>48.882399999999997</c:v>
                </c:pt>
                <c:pt idx="11">
                  <c:v>51.510100000000001</c:v>
                </c:pt>
                <c:pt idx="12">
                  <c:v>53.917499999999997</c:v>
                </c:pt>
                <c:pt idx="13">
                  <c:v>51.247900000000001</c:v>
                </c:pt>
                <c:pt idx="14">
                  <c:v>44.786200000000001</c:v>
                </c:pt>
                <c:pt idx="15">
                  <c:v>44.761600000000001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S_04!$P$3:$P$4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S_04!$P$5:$P$20</c:f>
              <c:numCache>
                <c:formatCode>#,##0.00</c:formatCode>
                <c:ptCount val="16"/>
                <c:pt idx="0">
                  <c:v>34.423999999999999</c:v>
                </c:pt>
                <c:pt idx="1">
                  <c:v>35.4968</c:v>
                </c:pt>
                <c:pt idx="2">
                  <c:v>31.3551</c:v>
                </c:pt>
                <c:pt idx="3">
                  <c:v>31.6465</c:v>
                </c:pt>
                <c:pt idx="4">
                  <c:v>37.276499999999999</c:v>
                </c:pt>
                <c:pt idx="5">
                  <c:v>40.100299999999997</c:v>
                </c:pt>
                <c:pt idx="6">
                  <c:v>37.822099999999999</c:v>
                </c:pt>
                <c:pt idx="7">
                  <c:v>36.029600000000002</c:v>
                </c:pt>
                <c:pt idx="8">
                  <c:v>42.192</c:v>
                </c:pt>
                <c:pt idx="9">
                  <c:v>44.399700000000003</c:v>
                </c:pt>
                <c:pt idx="10">
                  <c:v>39.800199999999997</c:v>
                </c:pt>
                <c:pt idx="11">
                  <c:v>35.372199999999999</c:v>
                </c:pt>
                <c:pt idx="12">
                  <c:v>39.499400000000001</c:v>
                </c:pt>
                <c:pt idx="13">
                  <c:v>41.951599999999999</c:v>
                </c:pt>
                <c:pt idx="14">
                  <c:v>38.885100000000001</c:v>
                </c:pt>
                <c:pt idx="15">
                  <c:v>38.958500000000001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S_04!$Q$3:$Q$4</c:f>
              <c:strCache>
                <c:ptCount val="1"/>
                <c:pt idx="0">
                  <c:v>FU XIN KANG LIN    SBP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S_04!$Q$5:$Q$20</c:f>
              <c:numCache>
                <c:formatCode>#,##0.00</c:formatCode>
                <c:ptCount val="16"/>
                <c:pt idx="0">
                  <c:v>25.7423</c:v>
                </c:pt>
                <c:pt idx="1">
                  <c:v>25.785799999999998</c:v>
                </c:pt>
                <c:pt idx="2">
                  <c:v>22.675000000000001</c:v>
                </c:pt>
                <c:pt idx="3">
                  <c:v>24.721900000000002</c:v>
                </c:pt>
                <c:pt idx="4">
                  <c:v>29.000299999999999</c:v>
                </c:pt>
                <c:pt idx="5">
                  <c:v>32.9236</c:v>
                </c:pt>
                <c:pt idx="6">
                  <c:v>29.095099999999999</c:v>
                </c:pt>
                <c:pt idx="7">
                  <c:v>28.281199999999998</c:v>
                </c:pt>
                <c:pt idx="8">
                  <c:v>10.768000000000001</c:v>
                </c:pt>
                <c:pt idx="9">
                  <c:v>12.231400000000001</c:v>
                </c:pt>
                <c:pt idx="10">
                  <c:v>14.1976</c:v>
                </c:pt>
                <c:pt idx="11">
                  <c:v>11.868600000000001</c:v>
                </c:pt>
                <c:pt idx="12">
                  <c:v>17.778700000000001</c:v>
                </c:pt>
                <c:pt idx="13">
                  <c:v>21.473600000000001</c:v>
                </c:pt>
                <c:pt idx="14">
                  <c:v>21.107500000000002</c:v>
                </c:pt>
                <c:pt idx="15">
                  <c:v>18.443899999999999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3979392"/>
        <c:axId val="204002048"/>
      </c:lineChart>
      <c:catAx>
        <c:axId val="203979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04002048"/>
        <c:crosses val="autoZero"/>
        <c:auto val="1"/>
        <c:lblAlgn val="ctr"/>
        <c:lblOffset val="100"/>
        <c:noMultiLvlLbl val="0"/>
      </c:catAx>
      <c:valAx>
        <c:axId val="20400204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03979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MRS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</c:v>
              </c:pt>
            </c:numLit>
          </c:val>
        </c:ser>
        <c:ser>
          <c:idx val="1"/>
          <c:order val="1"/>
          <c:tx>
            <c:v>MERISLON           EI2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18.5</c:v>
              </c:pt>
            </c:numLit>
          </c:val>
        </c:ser>
        <c:ser>
          <c:idx val="2"/>
          <c:order val="2"/>
          <c:tx>
            <c:v>SIBELIUM           XJS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-11.5</c:v>
              </c:pt>
            </c:numLit>
          </c:val>
        </c:ser>
        <c:ser>
          <c:idx val="3"/>
          <c:order val="3"/>
          <c:tx>
            <c:v>SHISTINE           HZO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-7.4</c:v>
              </c:pt>
            </c:numLit>
          </c:val>
        </c:ser>
        <c:ser>
          <c:idx val="4"/>
          <c:order val="4"/>
          <c:tx>
            <c:v>NIMOTOP            BY6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-8.1</c:v>
              </c:pt>
            </c:numLit>
          </c:val>
        </c:ser>
        <c:ser>
          <c:idx val="5"/>
          <c:order val="5"/>
          <c:tx>
            <c:v>BETAHISTINE HYDROC LNZ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10.5</c:v>
              </c:pt>
            </c:numLit>
          </c:val>
        </c:ser>
        <c:ser>
          <c:idx val="6"/>
          <c:order val="6"/>
          <c:tx>
            <c:v>YI YA DE           NC.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-15.6</c:v>
              </c:pt>
            </c:numLit>
          </c:val>
        </c:ser>
        <c:ser>
          <c:idx val="7"/>
          <c:order val="7"/>
          <c:tx>
            <c:v>BETAHISTINE/NACL   SZ4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36</c:v>
              </c:pt>
            </c:numLit>
          </c:val>
        </c:ser>
        <c:ser>
          <c:idx val="8"/>
          <c:order val="8"/>
          <c:tx>
            <c:v>AI XIN YI NING     A7G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13.6</c:v>
              </c:pt>
            </c:numLit>
          </c:val>
        </c:ser>
        <c:ser>
          <c:idx val="9"/>
          <c:order val="9"/>
          <c:tx>
            <c:v>OLIBOWK            H7J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5.3</c:v>
              </c:pt>
            </c:numLit>
          </c:val>
        </c:ser>
        <c:ser>
          <c:idx val="10"/>
          <c:order val="10"/>
          <c:tx>
            <c:v>DIFENIDOL          QJX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76.400000000000006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6483328"/>
        <c:axId val="256484864"/>
      </c:barChart>
      <c:catAx>
        <c:axId val="256483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6484864"/>
        <c:crosses val="autoZero"/>
        <c:auto val="1"/>
        <c:lblAlgn val="ctr"/>
        <c:lblOffset val="100"/>
        <c:noMultiLvlLbl val="0"/>
      </c:catAx>
      <c:valAx>
        <c:axId val="256484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6483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MERISLON           EI2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36.1</c:v>
                </c:pt>
                <c:pt idx="1">
                  <c:v>38.9</c:v>
                </c:pt>
                <c:pt idx="2">
                  <c:v>39.5</c:v>
                </c:pt>
                <c:pt idx="3">
                  <c:v>39.1</c:v>
                </c:pt>
                <c:pt idx="4">
                  <c:v>38.5</c:v>
                </c:pt>
                <c:pt idx="5">
                  <c:v>41.1</c:v>
                </c:pt>
                <c:pt idx="6">
                  <c:v>39.9</c:v>
                </c:pt>
                <c:pt idx="7">
                  <c:v>39</c:v>
                </c:pt>
                <c:pt idx="8">
                  <c:v>40.6</c:v>
                </c:pt>
                <c:pt idx="9">
                  <c:v>41.7</c:v>
                </c:pt>
                <c:pt idx="10">
                  <c:v>42.8</c:v>
                </c:pt>
                <c:pt idx="11">
                  <c:v>40.4</c:v>
                </c:pt>
                <c:pt idx="12">
                  <c:v>44.6</c:v>
                </c:pt>
                <c:pt idx="13">
                  <c:v>47.3</c:v>
                </c:pt>
                <c:pt idx="14">
                  <c:v>46.9</c:v>
                </c:pt>
                <c:pt idx="15">
                  <c:v>46.2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SIBELIUM           XJS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30.1</c:v>
                </c:pt>
                <c:pt idx="1">
                  <c:v>26.5</c:v>
                </c:pt>
                <c:pt idx="2">
                  <c:v>24.2</c:v>
                </c:pt>
                <c:pt idx="3">
                  <c:v>24.8</c:v>
                </c:pt>
                <c:pt idx="4">
                  <c:v>23.4</c:v>
                </c:pt>
                <c:pt idx="5">
                  <c:v>24.5</c:v>
                </c:pt>
                <c:pt idx="6">
                  <c:v>24.7</c:v>
                </c:pt>
                <c:pt idx="7">
                  <c:v>24.2</c:v>
                </c:pt>
                <c:pt idx="8">
                  <c:v>25</c:v>
                </c:pt>
                <c:pt idx="9">
                  <c:v>21.6</c:v>
                </c:pt>
                <c:pt idx="10">
                  <c:v>20</c:v>
                </c:pt>
                <c:pt idx="11">
                  <c:v>20.8</c:v>
                </c:pt>
                <c:pt idx="12">
                  <c:v>17.899999999999999</c:v>
                </c:pt>
                <c:pt idx="13">
                  <c:v>18.600000000000001</c:v>
                </c:pt>
                <c:pt idx="14">
                  <c:v>18</c:v>
                </c:pt>
                <c:pt idx="15">
                  <c:v>18.3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SHISTINE           HZO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6.7</c:v>
                </c:pt>
                <c:pt idx="1">
                  <c:v>9.1</c:v>
                </c:pt>
                <c:pt idx="2">
                  <c:v>8.6</c:v>
                </c:pt>
                <c:pt idx="3">
                  <c:v>8.6999999999999993</c:v>
                </c:pt>
                <c:pt idx="4">
                  <c:v>10.4</c:v>
                </c:pt>
                <c:pt idx="5">
                  <c:v>9.4</c:v>
                </c:pt>
                <c:pt idx="6">
                  <c:v>9.8000000000000007</c:v>
                </c:pt>
                <c:pt idx="7">
                  <c:v>9.8000000000000007</c:v>
                </c:pt>
                <c:pt idx="8">
                  <c:v>9.9</c:v>
                </c:pt>
                <c:pt idx="9">
                  <c:v>11.4</c:v>
                </c:pt>
                <c:pt idx="10">
                  <c:v>11.8</c:v>
                </c:pt>
                <c:pt idx="11">
                  <c:v>13.5</c:v>
                </c:pt>
                <c:pt idx="12">
                  <c:v>11.2</c:v>
                </c:pt>
                <c:pt idx="13">
                  <c:v>9.1</c:v>
                </c:pt>
                <c:pt idx="14">
                  <c:v>10.1</c:v>
                </c:pt>
                <c:pt idx="15">
                  <c:v>10.3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NIMOTOP            BY6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7.8</c:v>
                </c:pt>
                <c:pt idx="1">
                  <c:v>8.1</c:v>
                </c:pt>
                <c:pt idx="2">
                  <c:v>7.8</c:v>
                </c:pt>
                <c:pt idx="3">
                  <c:v>7.5</c:v>
                </c:pt>
                <c:pt idx="4">
                  <c:v>7</c:v>
                </c:pt>
                <c:pt idx="5">
                  <c:v>6.7</c:v>
                </c:pt>
                <c:pt idx="6">
                  <c:v>6.1</c:v>
                </c:pt>
                <c:pt idx="7">
                  <c:v>6.1</c:v>
                </c:pt>
                <c:pt idx="8">
                  <c:v>5.7</c:v>
                </c:pt>
                <c:pt idx="9">
                  <c:v>5.4</c:v>
                </c:pt>
                <c:pt idx="10">
                  <c:v>5.4</c:v>
                </c:pt>
                <c:pt idx="11">
                  <c:v>4.9000000000000004</c:v>
                </c:pt>
                <c:pt idx="12">
                  <c:v>4.8</c:v>
                </c:pt>
                <c:pt idx="13">
                  <c:v>4.9000000000000004</c:v>
                </c:pt>
                <c:pt idx="14">
                  <c:v>4.5999999999999996</c:v>
                </c:pt>
                <c:pt idx="15">
                  <c:v>4.3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BETAHISTINE HYDROC LNZ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1.1000000000000001</c:v>
                </c:pt>
                <c:pt idx="1">
                  <c:v>0.9</c:v>
                </c:pt>
                <c:pt idx="2">
                  <c:v>1.9</c:v>
                </c:pt>
                <c:pt idx="3">
                  <c:v>1.4</c:v>
                </c:pt>
                <c:pt idx="4">
                  <c:v>2.8</c:v>
                </c:pt>
                <c:pt idx="5">
                  <c:v>2.2999999999999998</c:v>
                </c:pt>
                <c:pt idx="6">
                  <c:v>3.6</c:v>
                </c:pt>
                <c:pt idx="7">
                  <c:v>3.6</c:v>
                </c:pt>
                <c:pt idx="8">
                  <c:v>1.5</c:v>
                </c:pt>
                <c:pt idx="9">
                  <c:v>3.2</c:v>
                </c:pt>
                <c:pt idx="10">
                  <c:v>2.9</c:v>
                </c:pt>
                <c:pt idx="11">
                  <c:v>3.3</c:v>
                </c:pt>
                <c:pt idx="12">
                  <c:v>3.1</c:v>
                </c:pt>
                <c:pt idx="13">
                  <c:v>2.9</c:v>
                </c:pt>
                <c:pt idx="14">
                  <c:v>3.2</c:v>
                </c:pt>
                <c:pt idx="15">
                  <c:v>2.2000000000000002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YI YA DE           NC.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1.7</c:v>
                </c:pt>
                <c:pt idx="1">
                  <c:v>1.5</c:v>
                </c:pt>
                <c:pt idx="2">
                  <c:v>1.9</c:v>
                </c:pt>
                <c:pt idx="3">
                  <c:v>2.5</c:v>
                </c:pt>
                <c:pt idx="4">
                  <c:v>2.7</c:v>
                </c:pt>
                <c:pt idx="5">
                  <c:v>2.5</c:v>
                </c:pt>
                <c:pt idx="6">
                  <c:v>3.1</c:v>
                </c:pt>
                <c:pt idx="7">
                  <c:v>3.4</c:v>
                </c:pt>
                <c:pt idx="8">
                  <c:v>3.5</c:v>
                </c:pt>
                <c:pt idx="9">
                  <c:v>3.4</c:v>
                </c:pt>
                <c:pt idx="10">
                  <c:v>3.5</c:v>
                </c:pt>
                <c:pt idx="11">
                  <c:v>3.1</c:v>
                </c:pt>
                <c:pt idx="12">
                  <c:v>3.4</c:v>
                </c:pt>
                <c:pt idx="13">
                  <c:v>2.2000000000000002</c:v>
                </c:pt>
                <c:pt idx="14">
                  <c:v>2.5</c:v>
                </c:pt>
                <c:pt idx="15">
                  <c:v>2.7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BETAHISTINE/NACL   SZ4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0.5</c:v>
                </c:pt>
                <c:pt idx="1">
                  <c:v>0.4</c:v>
                </c:pt>
                <c:pt idx="2">
                  <c:v>0.5</c:v>
                </c:pt>
                <c:pt idx="3">
                  <c:v>0.6</c:v>
                </c:pt>
                <c:pt idx="4">
                  <c:v>0.8</c:v>
                </c:pt>
                <c:pt idx="5">
                  <c:v>1</c:v>
                </c:pt>
                <c:pt idx="6">
                  <c:v>1.3</c:v>
                </c:pt>
                <c:pt idx="7">
                  <c:v>1.3</c:v>
                </c:pt>
                <c:pt idx="8">
                  <c:v>0.5</c:v>
                </c:pt>
                <c:pt idx="9">
                  <c:v>1.5</c:v>
                </c:pt>
                <c:pt idx="10">
                  <c:v>1.9</c:v>
                </c:pt>
                <c:pt idx="11">
                  <c:v>1.8</c:v>
                </c:pt>
                <c:pt idx="12">
                  <c:v>1.6</c:v>
                </c:pt>
                <c:pt idx="13">
                  <c:v>1.8</c:v>
                </c:pt>
                <c:pt idx="14">
                  <c:v>1.9</c:v>
                </c:pt>
                <c:pt idx="15">
                  <c:v>1.9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AI XIN YI NING     A7G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4.0999999999999996</c:v>
                </c:pt>
                <c:pt idx="1">
                  <c:v>2.9</c:v>
                </c:pt>
                <c:pt idx="2">
                  <c:v>3.1</c:v>
                </c:pt>
                <c:pt idx="3">
                  <c:v>2.6</c:v>
                </c:pt>
                <c:pt idx="4">
                  <c:v>1.7</c:v>
                </c:pt>
                <c:pt idx="5">
                  <c:v>1.7</c:v>
                </c:pt>
                <c:pt idx="6">
                  <c:v>1.6</c:v>
                </c:pt>
                <c:pt idx="7">
                  <c:v>1.8</c:v>
                </c:pt>
                <c:pt idx="8">
                  <c:v>1.9</c:v>
                </c:pt>
                <c:pt idx="9">
                  <c:v>1.9</c:v>
                </c:pt>
                <c:pt idx="10">
                  <c:v>1.5</c:v>
                </c:pt>
                <c:pt idx="11">
                  <c:v>1.8</c:v>
                </c:pt>
                <c:pt idx="12">
                  <c:v>2</c:v>
                </c:pt>
                <c:pt idx="13">
                  <c:v>1.8</c:v>
                </c:pt>
                <c:pt idx="14">
                  <c:v>1.6</c:v>
                </c:pt>
                <c:pt idx="15">
                  <c:v>2.1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OLIBOWK            H7J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1</c:v>
                </c:pt>
                <c:pt idx="1">
                  <c:v>1</c:v>
                </c:pt>
                <c:pt idx="2">
                  <c:v>1.4</c:v>
                </c:pt>
                <c:pt idx="3">
                  <c:v>1.7</c:v>
                </c:pt>
                <c:pt idx="4">
                  <c:v>1.4</c:v>
                </c:pt>
                <c:pt idx="5">
                  <c:v>1.2</c:v>
                </c:pt>
                <c:pt idx="6">
                  <c:v>1.2</c:v>
                </c:pt>
                <c:pt idx="7">
                  <c:v>1.2</c:v>
                </c:pt>
                <c:pt idx="8">
                  <c:v>1.2</c:v>
                </c:pt>
                <c:pt idx="9">
                  <c:v>1.3</c:v>
                </c:pt>
                <c:pt idx="10">
                  <c:v>0.9</c:v>
                </c:pt>
                <c:pt idx="11">
                  <c:v>1</c:v>
                </c:pt>
                <c:pt idx="12">
                  <c:v>1.1000000000000001</c:v>
                </c:pt>
                <c:pt idx="13">
                  <c:v>1.1000000000000001</c:v>
                </c:pt>
                <c:pt idx="14">
                  <c:v>1.1000000000000001</c:v>
                </c:pt>
                <c:pt idx="15">
                  <c:v>1.1000000000000001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DIFENIDOL          QJX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0.4</c:v>
                </c:pt>
                <c:pt idx="1">
                  <c:v>0.4</c:v>
                </c:pt>
                <c:pt idx="2">
                  <c:v>0.5</c:v>
                </c:pt>
                <c:pt idx="3">
                  <c:v>0.5</c:v>
                </c:pt>
                <c:pt idx="4">
                  <c:v>0.5</c:v>
                </c:pt>
                <c:pt idx="5">
                  <c:v>0.6</c:v>
                </c:pt>
                <c:pt idx="6">
                  <c:v>0.5</c:v>
                </c:pt>
                <c:pt idx="7">
                  <c:v>0.4</c:v>
                </c:pt>
                <c:pt idx="8">
                  <c:v>0.4</c:v>
                </c:pt>
                <c:pt idx="9">
                  <c:v>0.5</c:v>
                </c:pt>
                <c:pt idx="10">
                  <c:v>0.6</c:v>
                </c:pt>
                <c:pt idx="11">
                  <c:v>0.6</c:v>
                </c:pt>
                <c:pt idx="12">
                  <c:v>0.7</c:v>
                </c:pt>
                <c:pt idx="13">
                  <c:v>0.9</c:v>
                </c:pt>
                <c:pt idx="14">
                  <c:v>0.9</c:v>
                </c:pt>
                <c:pt idx="15">
                  <c:v>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6584320"/>
        <c:axId val="256590592"/>
      </c:lineChart>
      <c:catAx>
        <c:axId val="256584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6590592"/>
        <c:crosses val="autoZero"/>
        <c:auto val="1"/>
        <c:lblAlgn val="ctr"/>
        <c:lblOffset val="100"/>
        <c:noMultiLvlLbl val="0"/>
      </c:catAx>
      <c:valAx>
        <c:axId val="25659059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6584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MRS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5.9</c:v>
              </c:pt>
            </c:numLit>
          </c:val>
        </c:ser>
        <c:ser>
          <c:idx val="1"/>
          <c:order val="1"/>
          <c:tx>
            <c:v>MERISLON           EI2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20.9</c:v>
              </c:pt>
            </c:numLit>
          </c:val>
        </c:ser>
        <c:ser>
          <c:idx val="2"/>
          <c:order val="2"/>
          <c:tx>
            <c:v>SIBELIUM           XJS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-6.5</c:v>
              </c:pt>
            </c:numLit>
          </c:val>
        </c:ser>
        <c:ser>
          <c:idx val="3"/>
          <c:order val="3"/>
          <c:tx>
            <c:v>SHISTINE           HZO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-19.399999999999999</c:v>
              </c:pt>
            </c:numLit>
          </c:val>
        </c:ser>
        <c:ser>
          <c:idx val="4"/>
          <c:order val="4"/>
          <c:tx>
            <c:v>NIMOTOP            BY6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-7.7</c:v>
              </c:pt>
            </c:numLit>
          </c:val>
        </c:ser>
        <c:ser>
          <c:idx val="5"/>
          <c:order val="5"/>
          <c:tx>
            <c:v>BETAHISTINE HYDROC LNZ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-30.6</c:v>
              </c:pt>
            </c:numLit>
          </c:val>
        </c:ser>
        <c:ser>
          <c:idx val="6"/>
          <c:order val="6"/>
          <c:tx>
            <c:v>YI YA DE           NC.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-8.1</c:v>
              </c:pt>
            </c:numLit>
          </c:val>
        </c:ser>
        <c:ser>
          <c:idx val="7"/>
          <c:order val="7"/>
          <c:tx>
            <c:v>BETAHISTINE/NACL   SZ4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14.2</c:v>
              </c:pt>
            </c:numLit>
          </c:val>
        </c:ser>
        <c:ser>
          <c:idx val="8"/>
          <c:order val="8"/>
          <c:tx>
            <c:v>AI XIN YI NING     A7G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27.3</c:v>
              </c:pt>
            </c:numLit>
          </c:val>
        </c:ser>
        <c:ser>
          <c:idx val="9"/>
          <c:order val="9"/>
          <c:tx>
            <c:v>OLIBOWK            H7J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12.1</c:v>
              </c:pt>
            </c:numLit>
          </c:val>
        </c:ser>
        <c:ser>
          <c:idx val="10"/>
          <c:order val="10"/>
          <c:tx>
            <c:v>DIFENIDOL          QJX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76.599999999999994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6803968"/>
        <c:axId val="256805504"/>
      </c:barChart>
      <c:catAx>
        <c:axId val="256803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6805504"/>
        <c:crosses val="autoZero"/>
        <c:auto val="1"/>
        <c:lblAlgn val="ctr"/>
        <c:lblOffset val="100"/>
        <c:noMultiLvlLbl val="0"/>
      </c:catAx>
      <c:valAx>
        <c:axId val="256805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6803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MERISLON           EI2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33.4</c:v>
                </c:pt>
                <c:pt idx="1">
                  <c:v>32.200000000000003</c:v>
                </c:pt>
                <c:pt idx="2">
                  <c:v>31.5</c:v>
                </c:pt>
                <c:pt idx="3">
                  <c:v>31.6</c:v>
                </c:pt>
                <c:pt idx="4">
                  <c:v>32.4</c:v>
                </c:pt>
                <c:pt idx="5">
                  <c:v>33.200000000000003</c:v>
                </c:pt>
                <c:pt idx="6">
                  <c:v>33.700000000000003</c:v>
                </c:pt>
                <c:pt idx="7">
                  <c:v>34.5</c:v>
                </c:pt>
                <c:pt idx="8">
                  <c:v>34.9</c:v>
                </c:pt>
                <c:pt idx="9">
                  <c:v>35.4</c:v>
                </c:pt>
                <c:pt idx="10">
                  <c:v>36.299999999999997</c:v>
                </c:pt>
                <c:pt idx="11">
                  <c:v>36.700000000000003</c:v>
                </c:pt>
                <c:pt idx="12">
                  <c:v>38.299999999999997</c:v>
                </c:pt>
                <c:pt idx="13">
                  <c:v>39.6</c:v>
                </c:pt>
                <c:pt idx="14">
                  <c:v>40.6</c:v>
                </c:pt>
                <c:pt idx="15">
                  <c:v>41.8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SIBELIUM           XJS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24.1</c:v>
                </c:pt>
                <c:pt idx="1">
                  <c:v>23.9</c:v>
                </c:pt>
                <c:pt idx="2">
                  <c:v>23</c:v>
                </c:pt>
                <c:pt idx="3">
                  <c:v>21.7</c:v>
                </c:pt>
                <c:pt idx="4">
                  <c:v>20.399999999999999</c:v>
                </c:pt>
                <c:pt idx="5">
                  <c:v>20.100000000000001</c:v>
                </c:pt>
                <c:pt idx="6">
                  <c:v>20.399999999999999</c:v>
                </c:pt>
                <c:pt idx="7">
                  <c:v>20.8</c:v>
                </c:pt>
                <c:pt idx="8">
                  <c:v>21.1</c:v>
                </c:pt>
                <c:pt idx="9">
                  <c:v>20.5</c:v>
                </c:pt>
                <c:pt idx="10">
                  <c:v>19.7</c:v>
                </c:pt>
                <c:pt idx="11">
                  <c:v>19</c:v>
                </c:pt>
                <c:pt idx="12">
                  <c:v>17.8</c:v>
                </c:pt>
                <c:pt idx="13">
                  <c:v>17.3</c:v>
                </c:pt>
                <c:pt idx="14">
                  <c:v>17.100000000000001</c:v>
                </c:pt>
                <c:pt idx="15">
                  <c:v>16.7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SHISTINE           HZO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1.7</c:v>
                </c:pt>
                <c:pt idx="1">
                  <c:v>2</c:v>
                </c:pt>
                <c:pt idx="2">
                  <c:v>2.4</c:v>
                </c:pt>
                <c:pt idx="3">
                  <c:v>2.5</c:v>
                </c:pt>
                <c:pt idx="4">
                  <c:v>2.8</c:v>
                </c:pt>
                <c:pt idx="5">
                  <c:v>2.9</c:v>
                </c:pt>
                <c:pt idx="6">
                  <c:v>3.1</c:v>
                </c:pt>
                <c:pt idx="7">
                  <c:v>3.2</c:v>
                </c:pt>
                <c:pt idx="8">
                  <c:v>3.2</c:v>
                </c:pt>
                <c:pt idx="9">
                  <c:v>3.4</c:v>
                </c:pt>
                <c:pt idx="10">
                  <c:v>3.6</c:v>
                </c:pt>
                <c:pt idx="11">
                  <c:v>3.9</c:v>
                </c:pt>
                <c:pt idx="12">
                  <c:v>4.0999999999999996</c:v>
                </c:pt>
                <c:pt idx="13">
                  <c:v>3.9</c:v>
                </c:pt>
                <c:pt idx="14">
                  <c:v>3.8</c:v>
                </c:pt>
                <c:pt idx="15">
                  <c:v>3.6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DIFENIDOL          QJX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3.3</c:v>
                </c:pt>
                <c:pt idx="1">
                  <c:v>3.5</c:v>
                </c:pt>
                <c:pt idx="2">
                  <c:v>3.6</c:v>
                </c:pt>
                <c:pt idx="3">
                  <c:v>3.8</c:v>
                </c:pt>
                <c:pt idx="4">
                  <c:v>3.9</c:v>
                </c:pt>
                <c:pt idx="5">
                  <c:v>4</c:v>
                </c:pt>
                <c:pt idx="6">
                  <c:v>4</c:v>
                </c:pt>
                <c:pt idx="7">
                  <c:v>3.9</c:v>
                </c:pt>
                <c:pt idx="8">
                  <c:v>3.8</c:v>
                </c:pt>
                <c:pt idx="9">
                  <c:v>3.6</c:v>
                </c:pt>
                <c:pt idx="10">
                  <c:v>3.6</c:v>
                </c:pt>
                <c:pt idx="11">
                  <c:v>3.6</c:v>
                </c:pt>
                <c:pt idx="12">
                  <c:v>3.6</c:v>
                </c:pt>
                <c:pt idx="13">
                  <c:v>3.6</c:v>
                </c:pt>
                <c:pt idx="14">
                  <c:v>3.4</c:v>
                </c:pt>
                <c:pt idx="15">
                  <c:v>3.3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NIMOTOP            BY6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3.9</c:v>
                </c:pt>
                <c:pt idx="1">
                  <c:v>3.8</c:v>
                </c:pt>
                <c:pt idx="2">
                  <c:v>3.7</c:v>
                </c:pt>
                <c:pt idx="3">
                  <c:v>3.6</c:v>
                </c:pt>
                <c:pt idx="4">
                  <c:v>3.5</c:v>
                </c:pt>
                <c:pt idx="5">
                  <c:v>3.3</c:v>
                </c:pt>
                <c:pt idx="6">
                  <c:v>3.2</c:v>
                </c:pt>
                <c:pt idx="7">
                  <c:v>3.1</c:v>
                </c:pt>
                <c:pt idx="8">
                  <c:v>2.9</c:v>
                </c:pt>
                <c:pt idx="9">
                  <c:v>2.8</c:v>
                </c:pt>
                <c:pt idx="10">
                  <c:v>2.7</c:v>
                </c:pt>
                <c:pt idx="11">
                  <c:v>2.6</c:v>
                </c:pt>
                <c:pt idx="12">
                  <c:v>2.5</c:v>
                </c:pt>
                <c:pt idx="13">
                  <c:v>2.5</c:v>
                </c:pt>
                <c:pt idx="14">
                  <c:v>2.4</c:v>
                </c:pt>
                <c:pt idx="15">
                  <c:v>2.2999999999999998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OLIBOWK            H7J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1.6</c:v>
                </c:pt>
                <c:pt idx="1">
                  <c:v>1.7</c:v>
                </c:pt>
                <c:pt idx="2">
                  <c:v>2</c:v>
                </c:pt>
                <c:pt idx="3">
                  <c:v>2.4</c:v>
                </c:pt>
                <c:pt idx="4">
                  <c:v>2.6</c:v>
                </c:pt>
                <c:pt idx="5">
                  <c:v>2.7</c:v>
                </c:pt>
                <c:pt idx="6">
                  <c:v>2.6</c:v>
                </c:pt>
                <c:pt idx="7">
                  <c:v>2.4</c:v>
                </c:pt>
                <c:pt idx="8">
                  <c:v>2.2999999999999998</c:v>
                </c:pt>
                <c:pt idx="9">
                  <c:v>2.2999999999999998</c:v>
                </c:pt>
                <c:pt idx="10">
                  <c:v>2.2000000000000002</c:v>
                </c:pt>
                <c:pt idx="11">
                  <c:v>2.1</c:v>
                </c:pt>
                <c:pt idx="12">
                  <c:v>2.1</c:v>
                </c:pt>
                <c:pt idx="13">
                  <c:v>2.1</c:v>
                </c:pt>
                <c:pt idx="14">
                  <c:v>2.2000000000000002</c:v>
                </c:pt>
                <c:pt idx="15">
                  <c:v>2.2000000000000002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BETAHISTINE/NACL   SZ4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0.3</c:v>
                </c:pt>
                <c:pt idx="1">
                  <c:v>0.3</c:v>
                </c:pt>
                <c:pt idx="2">
                  <c:v>0.3</c:v>
                </c:pt>
                <c:pt idx="3">
                  <c:v>0.3</c:v>
                </c:pt>
                <c:pt idx="4">
                  <c:v>0.3</c:v>
                </c:pt>
                <c:pt idx="5">
                  <c:v>0.4</c:v>
                </c:pt>
                <c:pt idx="6">
                  <c:v>0.5</c:v>
                </c:pt>
                <c:pt idx="7">
                  <c:v>0.6</c:v>
                </c:pt>
                <c:pt idx="8">
                  <c:v>0.5</c:v>
                </c:pt>
                <c:pt idx="9">
                  <c:v>0.6</c:v>
                </c:pt>
                <c:pt idx="10">
                  <c:v>0.7</c:v>
                </c:pt>
                <c:pt idx="11">
                  <c:v>0.8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1.1000000000000001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BETAHISTINE HYDROC LNZ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0.4</c:v>
                </c:pt>
                <c:pt idx="1">
                  <c:v>0.3</c:v>
                </c:pt>
                <c:pt idx="2">
                  <c:v>0.4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0.8</c:v>
                </c:pt>
                <c:pt idx="7">
                  <c:v>0.9</c:v>
                </c:pt>
                <c:pt idx="8">
                  <c:v>0.8</c:v>
                </c:pt>
                <c:pt idx="9">
                  <c:v>0.9</c:v>
                </c:pt>
                <c:pt idx="10">
                  <c:v>0.8</c:v>
                </c:pt>
                <c:pt idx="11">
                  <c:v>0.8</c:v>
                </c:pt>
                <c:pt idx="12">
                  <c:v>0.9</c:v>
                </c:pt>
                <c:pt idx="13">
                  <c:v>0.9</c:v>
                </c:pt>
                <c:pt idx="14">
                  <c:v>0.9</c:v>
                </c:pt>
                <c:pt idx="15">
                  <c:v>0.8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YI YA DE           NC.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0.4</c:v>
                </c:pt>
                <c:pt idx="1">
                  <c:v>0.4</c:v>
                </c:pt>
                <c:pt idx="2">
                  <c:v>0.4</c:v>
                </c:pt>
                <c:pt idx="3">
                  <c:v>0.5</c:v>
                </c:pt>
                <c:pt idx="4">
                  <c:v>0.6</c:v>
                </c:pt>
                <c:pt idx="5">
                  <c:v>0.7</c:v>
                </c:pt>
                <c:pt idx="6">
                  <c:v>0.8</c:v>
                </c:pt>
                <c:pt idx="7">
                  <c:v>0.9</c:v>
                </c:pt>
                <c:pt idx="8">
                  <c:v>0.9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0.9</c:v>
                </c:pt>
                <c:pt idx="14">
                  <c:v>0.9</c:v>
                </c:pt>
                <c:pt idx="15">
                  <c:v>0.8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AI XIN YI NING     A7G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0.7</c:v>
                </c:pt>
                <c:pt idx="1">
                  <c:v>0.9</c:v>
                </c:pt>
                <c:pt idx="2">
                  <c:v>1.1000000000000001</c:v>
                </c:pt>
                <c:pt idx="3">
                  <c:v>1.1000000000000001</c:v>
                </c:pt>
                <c:pt idx="4">
                  <c:v>0.9</c:v>
                </c:pt>
                <c:pt idx="5">
                  <c:v>0.8</c:v>
                </c:pt>
                <c:pt idx="6">
                  <c:v>0.7</c:v>
                </c:pt>
                <c:pt idx="7">
                  <c:v>0.7</c:v>
                </c:pt>
                <c:pt idx="8">
                  <c:v>0.7</c:v>
                </c:pt>
                <c:pt idx="9">
                  <c:v>0.7</c:v>
                </c:pt>
                <c:pt idx="10">
                  <c:v>0.7</c:v>
                </c:pt>
                <c:pt idx="11">
                  <c:v>0.7</c:v>
                </c:pt>
                <c:pt idx="12">
                  <c:v>0.7</c:v>
                </c:pt>
                <c:pt idx="13">
                  <c:v>0.7</c:v>
                </c:pt>
                <c:pt idx="14">
                  <c:v>0.7</c:v>
                </c:pt>
                <c:pt idx="15">
                  <c:v>0.8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6942080"/>
        <c:axId val="256944000"/>
      </c:lineChart>
      <c:catAx>
        <c:axId val="256942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6944000"/>
        <c:crosses val="autoZero"/>
        <c:auto val="1"/>
        <c:lblAlgn val="ctr"/>
        <c:lblOffset val="100"/>
        <c:noMultiLvlLbl val="0"/>
      </c:catAx>
      <c:valAx>
        <c:axId val="25694400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69420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MRS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1.6</c:v>
              </c:pt>
            </c:numLit>
          </c:val>
        </c:ser>
        <c:ser>
          <c:idx val="1"/>
          <c:order val="1"/>
          <c:tx>
            <c:v>MERISLON           EI2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15.7</c:v>
              </c:pt>
            </c:numLit>
          </c:val>
        </c:ser>
        <c:ser>
          <c:idx val="2"/>
          <c:order val="2"/>
          <c:tx>
            <c:v>SIBELIUM           XJS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-10.5</c:v>
              </c:pt>
            </c:numLit>
          </c:val>
        </c:ser>
        <c:ser>
          <c:idx val="3"/>
          <c:order val="3"/>
          <c:tx>
            <c:v>SHISTINE           HZO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-5.9</c:v>
              </c:pt>
            </c:numLit>
          </c:val>
        </c:ser>
        <c:ser>
          <c:idx val="4"/>
          <c:order val="4"/>
          <c:tx>
            <c:v>DIFENIDOL          QJX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-9</c:v>
              </c:pt>
            </c:numLit>
          </c:val>
        </c:ser>
        <c:ser>
          <c:idx val="5"/>
          <c:order val="5"/>
          <c:tx>
            <c:v>NIMOTOP            BY6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-7.7</c:v>
              </c:pt>
            </c:numLit>
          </c:val>
        </c:ser>
        <c:ser>
          <c:idx val="6"/>
          <c:order val="6"/>
          <c:tx>
            <c:v>OLIBOWK            H7J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4.2</c:v>
              </c:pt>
            </c:numLit>
          </c:val>
        </c:ser>
        <c:ser>
          <c:idx val="7"/>
          <c:order val="7"/>
          <c:tx>
            <c:v>BETAHISTINE/NACL   SZ4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39.4</c:v>
              </c:pt>
            </c:numLit>
          </c:val>
        </c:ser>
        <c:ser>
          <c:idx val="8"/>
          <c:order val="8"/>
          <c:tx>
            <c:v>BETAHISTINE HYDROC LNZ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6.1</c:v>
              </c:pt>
            </c:numLit>
          </c:val>
        </c:ser>
        <c:ser>
          <c:idx val="9"/>
          <c:order val="9"/>
          <c:tx>
            <c:v>YI YA DE           NC.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-13.5</c:v>
              </c:pt>
            </c:numLit>
          </c:val>
        </c:ser>
        <c:ser>
          <c:idx val="10"/>
          <c:order val="10"/>
          <c:tx>
            <c:v>AI XIN YI NING     A7G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10.6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7325312"/>
        <c:axId val="257347584"/>
      </c:barChart>
      <c:catAx>
        <c:axId val="257325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7347584"/>
        <c:crosses val="autoZero"/>
        <c:auto val="1"/>
        <c:lblAlgn val="ctr"/>
        <c:lblOffset val="100"/>
        <c:noMultiLvlLbl val="0"/>
      </c:catAx>
      <c:valAx>
        <c:axId val="257347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73253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MERISLON           EI2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30</c:v>
                </c:pt>
                <c:pt idx="1">
                  <c:v>32.5</c:v>
                </c:pt>
                <c:pt idx="2">
                  <c:v>32.6</c:v>
                </c:pt>
                <c:pt idx="3">
                  <c:v>31.6</c:v>
                </c:pt>
                <c:pt idx="4">
                  <c:v>32.9</c:v>
                </c:pt>
                <c:pt idx="5">
                  <c:v>35.700000000000003</c:v>
                </c:pt>
                <c:pt idx="6">
                  <c:v>34.299999999999997</c:v>
                </c:pt>
                <c:pt idx="7">
                  <c:v>34.9</c:v>
                </c:pt>
                <c:pt idx="8">
                  <c:v>34.700000000000003</c:v>
                </c:pt>
                <c:pt idx="9">
                  <c:v>37.299999999999997</c:v>
                </c:pt>
                <c:pt idx="10">
                  <c:v>38</c:v>
                </c:pt>
                <c:pt idx="11">
                  <c:v>36.799999999999997</c:v>
                </c:pt>
                <c:pt idx="12">
                  <c:v>41</c:v>
                </c:pt>
                <c:pt idx="13">
                  <c:v>42.5</c:v>
                </c:pt>
                <c:pt idx="14">
                  <c:v>42.1</c:v>
                </c:pt>
                <c:pt idx="15">
                  <c:v>41.7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SIBELIUM           XJS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24.8</c:v>
                </c:pt>
                <c:pt idx="1">
                  <c:v>22</c:v>
                </c:pt>
                <c:pt idx="2">
                  <c:v>19.899999999999999</c:v>
                </c:pt>
                <c:pt idx="3">
                  <c:v>19.8</c:v>
                </c:pt>
                <c:pt idx="4">
                  <c:v>19.8</c:v>
                </c:pt>
                <c:pt idx="5">
                  <c:v>21</c:v>
                </c:pt>
                <c:pt idx="6">
                  <c:v>20.9</c:v>
                </c:pt>
                <c:pt idx="7">
                  <c:v>21.4</c:v>
                </c:pt>
                <c:pt idx="8">
                  <c:v>21.1</c:v>
                </c:pt>
                <c:pt idx="9">
                  <c:v>18.899999999999999</c:v>
                </c:pt>
                <c:pt idx="10">
                  <c:v>17.399999999999999</c:v>
                </c:pt>
                <c:pt idx="11">
                  <c:v>18.5</c:v>
                </c:pt>
                <c:pt idx="12">
                  <c:v>16.3</c:v>
                </c:pt>
                <c:pt idx="13">
                  <c:v>16.899999999999999</c:v>
                </c:pt>
                <c:pt idx="14">
                  <c:v>16.600000000000001</c:v>
                </c:pt>
                <c:pt idx="15">
                  <c:v>17.100000000000001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SHISTINE           HZO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2</c:v>
                </c:pt>
                <c:pt idx="1">
                  <c:v>2.7</c:v>
                </c:pt>
                <c:pt idx="2">
                  <c:v>2.7</c:v>
                </c:pt>
                <c:pt idx="3">
                  <c:v>2.6</c:v>
                </c:pt>
                <c:pt idx="4">
                  <c:v>3.4</c:v>
                </c:pt>
                <c:pt idx="5">
                  <c:v>3.1</c:v>
                </c:pt>
                <c:pt idx="6">
                  <c:v>3.2</c:v>
                </c:pt>
                <c:pt idx="7">
                  <c:v>3.3</c:v>
                </c:pt>
                <c:pt idx="8">
                  <c:v>3.3</c:v>
                </c:pt>
                <c:pt idx="9">
                  <c:v>3.9</c:v>
                </c:pt>
                <c:pt idx="10">
                  <c:v>3.9</c:v>
                </c:pt>
                <c:pt idx="11">
                  <c:v>4.5999999999999996</c:v>
                </c:pt>
                <c:pt idx="12">
                  <c:v>3.9</c:v>
                </c:pt>
                <c:pt idx="13">
                  <c:v>3.2</c:v>
                </c:pt>
                <c:pt idx="14">
                  <c:v>3.6</c:v>
                </c:pt>
                <c:pt idx="15">
                  <c:v>3.8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DIFENIDOL          QJX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3.5</c:v>
                </c:pt>
                <c:pt idx="1">
                  <c:v>3.8</c:v>
                </c:pt>
                <c:pt idx="2">
                  <c:v>3.9</c:v>
                </c:pt>
                <c:pt idx="3">
                  <c:v>4.0999999999999996</c:v>
                </c:pt>
                <c:pt idx="4">
                  <c:v>3.9</c:v>
                </c:pt>
                <c:pt idx="5">
                  <c:v>4.3</c:v>
                </c:pt>
                <c:pt idx="6">
                  <c:v>4</c:v>
                </c:pt>
                <c:pt idx="7">
                  <c:v>3.4</c:v>
                </c:pt>
                <c:pt idx="8">
                  <c:v>3.4</c:v>
                </c:pt>
                <c:pt idx="9">
                  <c:v>3.6</c:v>
                </c:pt>
                <c:pt idx="10">
                  <c:v>4</c:v>
                </c:pt>
                <c:pt idx="11">
                  <c:v>3.6</c:v>
                </c:pt>
                <c:pt idx="12">
                  <c:v>3.4</c:v>
                </c:pt>
                <c:pt idx="13">
                  <c:v>3.4</c:v>
                </c:pt>
                <c:pt idx="14">
                  <c:v>3.1</c:v>
                </c:pt>
                <c:pt idx="15">
                  <c:v>3.1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OLIBOWK            H7J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1.8</c:v>
                </c:pt>
                <c:pt idx="1">
                  <c:v>1.9</c:v>
                </c:pt>
                <c:pt idx="2">
                  <c:v>2.8</c:v>
                </c:pt>
                <c:pt idx="3">
                  <c:v>2.9</c:v>
                </c:pt>
                <c:pt idx="4">
                  <c:v>2.7</c:v>
                </c:pt>
                <c:pt idx="5">
                  <c:v>2.4</c:v>
                </c:pt>
                <c:pt idx="6">
                  <c:v>2.2999999999999998</c:v>
                </c:pt>
                <c:pt idx="7">
                  <c:v>2.2999999999999998</c:v>
                </c:pt>
                <c:pt idx="8">
                  <c:v>2.2000000000000002</c:v>
                </c:pt>
                <c:pt idx="9">
                  <c:v>2.4</c:v>
                </c:pt>
                <c:pt idx="10">
                  <c:v>1.8</c:v>
                </c:pt>
                <c:pt idx="11">
                  <c:v>2.1</c:v>
                </c:pt>
                <c:pt idx="12">
                  <c:v>2.2000000000000002</c:v>
                </c:pt>
                <c:pt idx="13">
                  <c:v>2.2000000000000002</c:v>
                </c:pt>
                <c:pt idx="14">
                  <c:v>2.2999999999999998</c:v>
                </c:pt>
                <c:pt idx="15">
                  <c:v>2.1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NIMOTOP            BY6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3.6</c:v>
                </c:pt>
                <c:pt idx="1">
                  <c:v>3.8</c:v>
                </c:pt>
                <c:pt idx="2">
                  <c:v>3.6</c:v>
                </c:pt>
                <c:pt idx="3">
                  <c:v>3.3</c:v>
                </c:pt>
                <c:pt idx="4">
                  <c:v>3.3</c:v>
                </c:pt>
                <c:pt idx="5">
                  <c:v>3.2</c:v>
                </c:pt>
                <c:pt idx="6">
                  <c:v>2.9</c:v>
                </c:pt>
                <c:pt idx="7">
                  <c:v>3</c:v>
                </c:pt>
                <c:pt idx="8">
                  <c:v>2.7</c:v>
                </c:pt>
                <c:pt idx="9">
                  <c:v>2.7</c:v>
                </c:pt>
                <c:pt idx="10">
                  <c:v>2.6</c:v>
                </c:pt>
                <c:pt idx="11">
                  <c:v>2.4</c:v>
                </c:pt>
                <c:pt idx="12">
                  <c:v>2.4</c:v>
                </c:pt>
                <c:pt idx="13">
                  <c:v>2.4</c:v>
                </c:pt>
                <c:pt idx="14">
                  <c:v>2.2999999999999998</c:v>
                </c:pt>
                <c:pt idx="15">
                  <c:v>2.2000000000000002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BETAHISTINE/NACL   SZ4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0.3</c:v>
                </c:pt>
                <c:pt idx="1">
                  <c:v>0.3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0.7</c:v>
                </c:pt>
                <c:pt idx="8">
                  <c:v>0.3</c:v>
                </c:pt>
                <c:pt idx="9">
                  <c:v>0.8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1.1000000000000001</c:v>
                </c:pt>
                <c:pt idx="14">
                  <c:v>1.1000000000000001</c:v>
                </c:pt>
                <c:pt idx="15">
                  <c:v>1.2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BETAHISTINE HYDROC LNZ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0.3</c:v>
                </c:pt>
                <c:pt idx="1">
                  <c:v>0.3</c:v>
                </c:pt>
                <c:pt idx="2">
                  <c:v>0.6</c:v>
                </c:pt>
                <c:pt idx="3">
                  <c:v>0.4</c:v>
                </c:pt>
                <c:pt idx="4">
                  <c:v>0.8</c:v>
                </c:pt>
                <c:pt idx="5">
                  <c:v>0.7</c:v>
                </c:pt>
                <c:pt idx="6">
                  <c:v>1.1000000000000001</c:v>
                </c:pt>
                <c:pt idx="7">
                  <c:v>1.1000000000000001</c:v>
                </c:pt>
                <c:pt idx="8">
                  <c:v>0.5</c:v>
                </c:pt>
                <c:pt idx="9">
                  <c:v>0.9</c:v>
                </c:pt>
                <c:pt idx="10">
                  <c:v>0.8</c:v>
                </c:pt>
                <c:pt idx="11">
                  <c:v>0.9</c:v>
                </c:pt>
                <c:pt idx="12">
                  <c:v>0.9</c:v>
                </c:pt>
                <c:pt idx="13">
                  <c:v>0.8</c:v>
                </c:pt>
                <c:pt idx="14">
                  <c:v>0.9</c:v>
                </c:pt>
                <c:pt idx="15">
                  <c:v>0.7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YI YA DE           NC.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0.5</c:v>
                </c:pt>
                <c:pt idx="1">
                  <c:v>0.4</c:v>
                </c:pt>
                <c:pt idx="2">
                  <c:v>0.5</c:v>
                </c:pt>
                <c:pt idx="3">
                  <c:v>0.7</c:v>
                </c:pt>
                <c:pt idx="4">
                  <c:v>0.8</c:v>
                </c:pt>
                <c:pt idx="5">
                  <c:v>0.7</c:v>
                </c:pt>
                <c:pt idx="6">
                  <c:v>0.9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0.9</c:v>
                </c:pt>
                <c:pt idx="12">
                  <c:v>1</c:v>
                </c:pt>
                <c:pt idx="13">
                  <c:v>0.7</c:v>
                </c:pt>
                <c:pt idx="14">
                  <c:v>0.8</c:v>
                </c:pt>
                <c:pt idx="15">
                  <c:v>0.9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AI XIN YI NING     A7G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1.3</c:v>
                </c:pt>
                <c:pt idx="1">
                  <c:v>1</c:v>
                </c:pt>
                <c:pt idx="2">
                  <c:v>1.1000000000000001</c:v>
                </c:pt>
                <c:pt idx="3">
                  <c:v>0.9</c:v>
                </c:pt>
                <c:pt idx="4">
                  <c:v>0.6</c:v>
                </c:pt>
                <c:pt idx="5">
                  <c:v>0.7</c:v>
                </c:pt>
                <c:pt idx="6">
                  <c:v>0.6</c:v>
                </c:pt>
                <c:pt idx="7">
                  <c:v>0.7</c:v>
                </c:pt>
                <c:pt idx="8">
                  <c:v>0.8</c:v>
                </c:pt>
                <c:pt idx="9">
                  <c:v>0.8</c:v>
                </c:pt>
                <c:pt idx="10">
                  <c:v>0.6</c:v>
                </c:pt>
                <c:pt idx="11">
                  <c:v>0.7</c:v>
                </c:pt>
                <c:pt idx="12">
                  <c:v>0.7</c:v>
                </c:pt>
                <c:pt idx="13">
                  <c:v>0.7</c:v>
                </c:pt>
                <c:pt idx="14">
                  <c:v>0.7</c:v>
                </c:pt>
                <c:pt idx="15">
                  <c:v>0.9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7762432"/>
        <c:axId val="257764352"/>
      </c:lineChart>
      <c:catAx>
        <c:axId val="2577624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7764352"/>
        <c:crosses val="autoZero"/>
        <c:auto val="1"/>
        <c:lblAlgn val="ctr"/>
        <c:lblOffset val="100"/>
        <c:noMultiLvlLbl val="0"/>
      </c:catAx>
      <c:valAx>
        <c:axId val="25776435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7762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MRS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2.5</c:v>
              </c:pt>
            </c:numLit>
          </c:val>
        </c:ser>
        <c:ser>
          <c:idx val="1"/>
          <c:order val="1"/>
          <c:tx>
            <c:v>MERISLON           EI2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15.9</c:v>
              </c:pt>
            </c:numLit>
          </c:val>
        </c:ser>
        <c:ser>
          <c:idx val="2"/>
          <c:order val="2"/>
          <c:tx>
            <c:v>SIBELIUM           XJS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-5.4</c:v>
              </c:pt>
            </c:numLit>
          </c:val>
        </c:ser>
        <c:ser>
          <c:idx val="3"/>
          <c:order val="3"/>
          <c:tx>
            <c:v>SHISTINE           HZO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-15.8</c:v>
              </c:pt>
            </c:numLit>
          </c:val>
        </c:ser>
        <c:ser>
          <c:idx val="4"/>
          <c:order val="4"/>
          <c:tx>
            <c:v>DIFENIDOL          QJX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-12</c:v>
              </c:pt>
            </c:numLit>
          </c:val>
        </c:ser>
        <c:ser>
          <c:idx val="5"/>
          <c:order val="5"/>
          <c:tx>
            <c:v>OLIBOWK            H7J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6.7</c:v>
              </c:pt>
            </c:numLit>
          </c:val>
        </c:ser>
        <c:ser>
          <c:idx val="6"/>
          <c:order val="6"/>
          <c:tx>
            <c:v>NIMOTOP            BY6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-7.1</c:v>
              </c:pt>
            </c:numLit>
          </c:val>
        </c:ser>
        <c:ser>
          <c:idx val="7"/>
          <c:order val="7"/>
          <c:tx>
            <c:v>BETAHISTINE/NACL   SZ4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17.399999999999999</c:v>
              </c:pt>
            </c:numLit>
          </c:val>
        </c:ser>
        <c:ser>
          <c:idx val="8"/>
          <c:order val="8"/>
          <c:tx>
            <c:v>BETAHISTINE HYDROC LNZ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-28</c:v>
              </c:pt>
            </c:numLit>
          </c:val>
        </c:ser>
        <c:ser>
          <c:idx val="9"/>
          <c:order val="9"/>
          <c:tx>
            <c:v>YI YA DE           NC.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-6</c:v>
              </c:pt>
            </c:numLit>
          </c:val>
        </c:ser>
        <c:ser>
          <c:idx val="10"/>
          <c:order val="10"/>
          <c:tx>
            <c:v>AI XIN YI NING     A7G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7854848"/>
        <c:axId val="257877120"/>
      </c:barChart>
      <c:catAx>
        <c:axId val="25785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7877120"/>
        <c:crosses val="autoZero"/>
        <c:auto val="1"/>
        <c:lblAlgn val="ctr"/>
        <c:lblOffset val="100"/>
        <c:noMultiLvlLbl val="0"/>
      </c:catAx>
      <c:valAx>
        <c:axId val="257877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7854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EPL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392.2441</c:v>
                </c:pt>
                <c:pt idx="1">
                  <c:v>418.37959999999998</c:v>
                </c:pt>
                <c:pt idx="2">
                  <c:v>447.08730000000003</c:v>
                </c:pt>
                <c:pt idx="3">
                  <c:v>466.46499999999997</c:v>
                </c:pt>
                <c:pt idx="4">
                  <c:v>489.3578</c:v>
                </c:pt>
                <c:pt idx="5">
                  <c:v>511.18709999999999</c:v>
                </c:pt>
                <c:pt idx="6">
                  <c:v>536.64499999999998</c:v>
                </c:pt>
                <c:pt idx="7">
                  <c:v>558.62239999999997</c:v>
                </c:pt>
                <c:pt idx="8">
                  <c:v>584.59090000000003</c:v>
                </c:pt>
                <c:pt idx="9">
                  <c:v>610.72249999999997</c:v>
                </c:pt>
                <c:pt idx="10">
                  <c:v>630.2663</c:v>
                </c:pt>
                <c:pt idx="11">
                  <c:v>654.58339999999998</c:v>
                </c:pt>
                <c:pt idx="12">
                  <c:v>676.87310000000002</c:v>
                </c:pt>
                <c:pt idx="13">
                  <c:v>702.96600000000001</c:v>
                </c:pt>
                <c:pt idx="14">
                  <c:v>727.86429999999996</c:v>
                </c:pt>
                <c:pt idx="15">
                  <c:v>754.68780000000004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DR Agonist (Non-ergoline)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141.1858</c:v>
                </c:pt>
                <c:pt idx="1">
                  <c:v>155.77350000000001</c:v>
                </c:pt>
                <c:pt idx="2">
                  <c:v>169.9074</c:v>
                </c:pt>
                <c:pt idx="3">
                  <c:v>184.4735</c:v>
                </c:pt>
                <c:pt idx="4">
                  <c:v>197.7764</c:v>
                </c:pt>
                <c:pt idx="5">
                  <c:v>209.41229999999999</c:v>
                </c:pt>
                <c:pt idx="6">
                  <c:v>224.5702</c:v>
                </c:pt>
                <c:pt idx="7">
                  <c:v>234.68719999999999</c:v>
                </c:pt>
                <c:pt idx="8">
                  <c:v>250.57409999999999</c:v>
                </c:pt>
                <c:pt idx="9">
                  <c:v>265.96280000000002</c:v>
                </c:pt>
                <c:pt idx="10">
                  <c:v>279.07220000000001</c:v>
                </c:pt>
                <c:pt idx="11">
                  <c:v>293.2577</c:v>
                </c:pt>
                <c:pt idx="12">
                  <c:v>305.20609999999999</c:v>
                </c:pt>
                <c:pt idx="13">
                  <c:v>318.43279999999999</c:v>
                </c:pt>
                <c:pt idx="14">
                  <c:v>330.41910000000001</c:v>
                </c:pt>
                <c:pt idx="15">
                  <c:v>344.70800000000003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LEVODOPA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203.45580000000001</c:v>
                </c:pt>
                <c:pt idx="1">
                  <c:v>209.7955</c:v>
                </c:pt>
                <c:pt idx="2">
                  <c:v>219.31010000000001</c:v>
                </c:pt>
                <c:pt idx="3">
                  <c:v>222.3612</c:v>
                </c:pt>
                <c:pt idx="4">
                  <c:v>228.9522</c:v>
                </c:pt>
                <c:pt idx="5">
                  <c:v>237.75640000000001</c:v>
                </c:pt>
                <c:pt idx="6">
                  <c:v>245.15010000000001</c:v>
                </c:pt>
                <c:pt idx="7">
                  <c:v>253.57419999999999</c:v>
                </c:pt>
                <c:pt idx="8">
                  <c:v>259.8322</c:v>
                </c:pt>
                <c:pt idx="9">
                  <c:v>265.93310000000002</c:v>
                </c:pt>
                <c:pt idx="10">
                  <c:v>270.10480000000001</c:v>
                </c:pt>
                <c:pt idx="11">
                  <c:v>278.68110000000001</c:v>
                </c:pt>
                <c:pt idx="12">
                  <c:v>285.82049999999998</c:v>
                </c:pt>
                <c:pt idx="13">
                  <c:v>295.10840000000002</c:v>
                </c:pt>
                <c:pt idx="14">
                  <c:v>303.09059999999999</c:v>
                </c:pt>
                <c:pt idx="15">
                  <c:v>308.1739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COMT Inhibitor: ENTACAPONE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28.381599999999999</c:v>
                </c:pt>
                <c:pt idx="1">
                  <c:v>32.304900000000004</c:v>
                </c:pt>
                <c:pt idx="2">
                  <c:v>35.271799999999999</c:v>
                </c:pt>
                <c:pt idx="3">
                  <c:v>36.976799999999997</c:v>
                </c:pt>
                <c:pt idx="4">
                  <c:v>38.993499999999997</c:v>
                </c:pt>
                <c:pt idx="5">
                  <c:v>39.488399999999999</c:v>
                </c:pt>
                <c:pt idx="6">
                  <c:v>41.673099999999998</c:v>
                </c:pt>
                <c:pt idx="7">
                  <c:v>43.765799999999999</c:v>
                </c:pt>
                <c:pt idx="8">
                  <c:v>46.775799999999997</c:v>
                </c:pt>
                <c:pt idx="9">
                  <c:v>49.724499999999999</c:v>
                </c:pt>
                <c:pt idx="10">
                  <c:v>50.501300000000001</c:v>
                </c:pt>
                <c:pt idx="11">
                  <c:v>51.186500000000002</c:v>
                </c:pt>
                <c:pt idx="12">
                  <c:v>52.0336</c:v>
                </c:pt>
                <c:pt idx="13">
                  <c:v>52.853099999999998</c:v>
                </c:pt>
                <c:pt idx="14">
                  <c:v>54.3812</c:v>
                </c:pt>
                <c:pt idx="15">
                  <c:v>56.323399999999999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MAO-B Inhibitor: SELEGILINE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7.8433999999999999</c:v>
                </c:pt>
                <c:pt idx="1">
                  <c:v>8.4792000000000005</c:v>
                </c:pt>
                <c:pt idx="2">
                  <c:v>9.5719999999999992</c:v>
                </c:pt>
                <c:pt idx="3">
                  <c:v>9.0075000000000003</c:v>
                </c:pt>
                <c:pt idx="4">
                  <c:v>9.5267999999999997</c:v>
                </c:pt>
                <c:pt idx="5">
                  <c:v>9.6997</c:v>
                </c:pt>
                <c:pt idx="6">
                  <c:v>10.141400000000001</c:v>
                </c:pt>
                <c:pt idx="7">
                  <c:v>11.7791</c:v>
                </c:pt>
                <c:pt idx="8">
                  <c:v>12.5101</c:v>
                </c:pt>
                <c:pt idx="9">
                  <c:v>14.153700000000001</c:v>
                </c:pt>
                <c:pt idx="10">
                  <c:v>15.7582</c:v>
                </c:pt>
                <c:pt idx="11">
                  <c:v>16.184999999999999</c:v>
                </c:pt>
                <c:pt idx="12">
                  <c:v>18.032900000000001</c:v>
                </c:pt>
                <c:pt idx="13">
                  <c:v>20.139700000000001</c:v>
                </c:pt>
                <c:pt idx="14">
                  <c:v>22.6112</c:v>
                </c:pt>
                <c:pt idx="15">
                  <c:v>26.273800000000001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S_04!$M$3:$M$4</c:f>
              <c:strCache>
                <c:ptCount val="1"/>
                <c:pt idx="0">
                  <c:v>Others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S_04!$M$5:$M$20</c:f>
              <c:numCache>
                <c:formatCode>#,##0.00</c:formatCode>
                <c:ptCount val="16"/>
                <c:pt idx="0">
                  <c:v>11.3774</c:v>
                </c:pt>
                <c:pt idx="1">
                  <c:v>12.0265</c:v>
                </c:pt>
                <c:pt idx="2">
                  <c:v>13.0259</c:v>
                </c:pt>
                <c:pt idx="3">
                  <c:v>13.646100000000001</c:v>
                </c:pt>
                <c:pt idx="4">
                  <c:v>14.1089</c:v>
                </c:pt>
                <c:pt idx="5">
                  <c:v>14.8302</c:v>
                </c:pt>
                <c:pt idx="6">
                  <c:v>15.110200000000001</c:v>
                </c:pt>
                <c:pt idx="7">
                  <c:v>14.8162</c:v>
                </c:pt>
                <c:pt idx="8">
                  <c:v>14.8987</c:v>
                </c:pt>
                <c:pt idx="9">
                  <c:v>14.9483</c:v>
                </c:pt>
                <c:pt idx="10">
                  <c:v>14.829800000000001</c:v>
                </c:pt>
                <c:pt idx="11">
                  <c:v>15.273</c:v>
                </c:pt>
                <c:pt idx="12">
                  <c:v>15.780099999999999</c:v>
                </c:pt>
                <c:pt idx="13">
                  <c:v>16.432099999999998</c:v>
                </c:pt>
                <c:pt idx="14">
                  <c:v>17.362100000000002</c:v>
                </c:pt>
                <c:pt idx="15">
                  <c:v>19.2088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8220032"/>
        <c:axId val="258221952"/>
      </c:lineChart>
      <c:catAx>
        <c:axId val="258220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8221952"/>
        <c:crosses val="autoZero"/>
        <c:auto val="1"/>
        <c:lblAlgn val="ctr"/>
        <c:lblOffset val="100"/>
        <c:noMultiLvlLbl val="0"/>
      </c:catAx>
      <c:valAx>
        <c:axId val="25822195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8220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EPL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15.3</c:v>
              </c:pt>
            </c:numLit>
          </c:val>
        </c:ser>
        <c:ser>
          <c:idx val="1"/>
          <c:order val="1"/>
          <c:tx>
            <c:v>DR Agonist (Non-ergoline)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17.5</c:v>
              </c:pt>
            </c:numLit>
          </c:val>
        </c:ser>
        <c:ser>
          <c:idx val="2"/>
          <c:order val="2"/>
          <c:tx>
            <c:v>LEVODOPA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10.6</c:v>
              </c:pt>
            </c:numLit>
          </c:val>
        </c:ser>
        <c:ser>
          <c:idx val="3"/>
          <c:order val="3"/>
          <c:tx>
            <c:v>COMT Inhibitor: ENTACAPONE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</c:v>
              </c:pt>
            </c:numLit>
          </c:val>
        </c:ser>
        <c:ser>
          <c:idx val="4"/>
          <c:order val="4"/>
          <c:tx>
            <c:v>MAO-B Inhibitor: SELEGILINE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62.3</c:v>
              </c:pt>
            </c:numLit>
          </c:val>
        </c:ser>
        <c:ser>
          <c:idx val="5"/>
          <c:order val="5"/>
          <c:tx>
            <c:v>Others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25.8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8322432"/>
        <c:axId val="258323968"/>
      </c:barChart>
      <c:catAx>
        <c:axId val="258322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8323968"/>
        <c:crosses val="autoZero"/>
        <c:auto val="1"/>
        <c:lblAlgn val="ctr"/>
        <c:lblOffset val="100"/>
        <c:noMultiLvlLbl val="0"/>
      </c:catAx>
      <c:valAx>
        <c:axId val="258323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8322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EPL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106.20910000000001</c:v>
                </c:pt>
                <c:pt idx="1">
                  <c:v>120.1885</c:v>
                </c:pt>
                <c:pt idx="2">
                  <c:v>117.5386</c:v>
                </c:pt>
                <c:pt idx="3">
                  <c:v>122.5288</c:v>
                </c:pt>
                <c:pt idx="4">
                  <c:v>129.1019</c:v>
                </c:pt>
                <c:pt idx="5">
                  <c:v>142.0179</c:v>
                </c:pt>
                <c:pt idx="6">
                  <c:v>142.99639999999999</c:v>
                </c:pt>
                <c:pt idx="7">
                  <c:v>144.50630000000001</c:v>
                </c:pt>
                <c:pt idx="8">
                  <c:v>155.07040000000001</c:v>
                </c:pt>
                <c:pt idx="9">
                  <c:v>168.14940000000001</c:v>
                </c:pt>
                <c:pt idx="10">
                  <c:v>162.5403</c:v>
                </c:pt>
                <c:pt idx="11">
                  <c:v>168.82339999999999</c:v>
                </c:pt>
                <c:pt idx="12">
                  <c:v>177.36009999999999</c:v>
                </c:pt>
                <c:pt idx="13">
                  <c:v>194.2423</c:v>
                </c:pt>
                <c:pt idx="14">
                  <c:v>187.43860000000001</c:v>
                </c:pt>
                <c:pt idx="15">
                  <c:v>195.64689999999999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DR Agonist (Non-ergoline)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39.978700000000003</c:v>
                </c:pt>
                <c:pt idx="1">
                  <c:v>47.827199999999998</c:v>
                </c:pt>
                <c:pt idx="2">
                  <c:v>44.624899999999997</c:v>
                </c:pt>
                <c:pt idx="3">
                  <c:v>52.042700000000004</c:v>
                </c:pt>
                <c:pt idx="4">
                  <c:v>53.281700000000001</c:v>
                </c:pt>
                <c:pt idx="5">
                  <c:v>59.463099999999997</c:v>
                </c:pt>
                <c:pt idx="6">
                  <c:v>59.782699999999998</c:v>
                </c:pt>
                <c:pt idx="7">
                  <c:v>62.159700000000001</c:v>
                </c:pt>
                <c:pt idx="8">
                  <c:v>69.168599999999998</c:v>
                </c:pt>
                <c:pt idx="9">
                  <c:v>74.851799999999997</c:v>
                </c:pt>
                <c:pt idx="10">
                  <c:v>72.891999999999996</c:v>
                </c:pt>
                <c:pt idx="11">
                  <c:v>76.345299999999995</c:v>
                </c:pt>
                <c:pt idx="12">
                  <c:v>81.117000000000004</c:v>
                </c:pt>
                <c:pt idx="13">
                  <c:v>88.078400000000002</c:v>
                </c:pt>
                <c:pt idx="14">
                  <c:v>84.878399999999999</c:v>
                </c:pt>
                <c:pt idx="15">
                  <c:v>90.634200000000007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LEVODOPA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52.843400000000003</c:v>
                </c:pt>
                <c:pt idx="1">
                  <c:v>57.112299999999998</c:v>
                </c:pt>
                <c:pt idx="2">
                  <c:v>57.699100000000001</c:v>
                </c:pt>
                <c:pt idx="3">
                  <c:v>54.706400000000002</c:v>
                </c:pt>
                <c:pt idx="4">
                  <c:v>59.434399999999997</c:v>
                </c:pt>
                <c:pt idx="5">
                  <c:v>65.916600000000003</c:v>
                </c:pt>
                <c:pt idx="6">
                  <c:v>65.092799999999997</c:v>
                </c:pt>
                <c:pt idx="7">
                  <c:v>63.130499999999998</c:v>
                </c:pt>
                <c:pt idx="8">
                  <c:v>65.692300000000003</c:v>
                </c:pt>
                <c:pt idx="9">
                  <c:v>72.017399999999995</c:v>
                </c:pt>
                <c:pt idx="10">
                  <c:v>69.264600000000002</c:v>
                </c:pt>
                <c:pt idx="11">
                  <c:v>71.706800000000001</c:v>
                </c:pt>
                <c:pt idx="12">
                  <c:v>72.831699999999998</c:v>
                </c:pt>
                <c:pt idx="13">
                  <c:v>81.305300000000003</c:v>
                </c:pt>
                <c:pt idx="14">
                  <c:v>77.246799999999993</c:v>
                </c:pt>
                <c:pt idx="15">
                  <c:v>76.790000000000006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COMT Inhibitor: ENTACAPONE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8.2012999999999998</c:v>
                </c:pt>
                <c:pt idx="1">
                  <c:v>9.8727</c:v>
                </c:pt>
                <c:pt idx="2">
                  <c:v>9.1552000000000007</c:v>
                </c:pt>
                <c:pt idx="3">
                  <c:v>9.7476000000000003</c:v>
                </c:pt>
                <c:pt idx="4">
                  <c:v>10.218</c:v>
                </c:pt>
                <c:pt idx="5">
                  <c:v>10.367699999999999</c:v>
                </c:pt>
                <c:pt idx="6">
                  <c:v>11.3398</c:v>
                </c:pt>
                <c:pt idx="7">
                  <c:v>11.840299999999999</c:v>
                </c:pt>
                <c:pt idx="8">
                  <c:v>13.2281</c:v>
                </c:pt>
                <c:pt idx="9">
                  <c:v>13.3164</c:v>
                </c:pt>
                <c:pt idx="10">
                  <c:v>12.1166</c:v>
                </c:pt>
                <c:pt idx="11">
                  <c:v>12.525499999999999</c:v>
                </c:pt>
                <c:pt idx="12">
                  <c:v>14.075100000000001</c:v>
                </c:pt>
                <c:pt idx="13">
                  <c:v>14.1358</c:v>
                </c:pt>
                <c:pt idx="14">
                  <c:v>13.6448</c:v>
                </c:pt>
                <c:pt idx="15">
                  <c:v>14.467599999999999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MAO-B Inhibitor: SELEGILINE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2.0499999999999998</c:v>
                </c:pt>
                <c:pt idx="1">
                  <c:v>2.2547999999999999</c:v>
                </c:pt>
                <c:pt idx="2">
                  <c:v>2.5255000000000001</c:v>
                </c:pt>
                <c:pt idx="3">
                  <c:v>2.1770999999999998</c:v>
                </c:pt>
                <c:pt idx="4">
                  <c:v>2.5693000000000001</c:v>
                </c:pt>
                <c:pt idx="5">
                  <c:v>2.4277000000000002</c:v>
                </c:pt>
                <c:pt idx="6">
                  <c:v>2.9672000000000001</c:v>
                </c:pt>
                <c:pt idx="7">
                  <c:v>3.8147000000000002</c:v>
                </c:pt>
                <c:pt idx="8">
                  <c:v>3.3003999999999998</c:v>
                </c:pt>
                <c:pt idx="9">
                  <c:v>4.0713999999999997</c:v>
                </c:pt>
                <c:pt idx="10">
                  <c:v>4.5716000000000001</c:v>
                </c:pt>
                <c:pt idx="11">
                  <c:v>4.2416</c:v>
                </c:pt>
                <c:pt idx="12">
                  <c:v>5.1482000000000001</c:v>
                </c:pt>
                <c:pt idx="13">
                  <c:v>6.1782000000000004</c:v>
                </c:pt>
                <c:pt idx="14">
                  <c:v>7.0431999999999997</c:v>
                </c:pt>
                <c:pt idx="15">
                  <c:v>7.9042000000000003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S_04!$M$3:$M$4</c:f>
              <c:strCache>
                <c:ptCount val="1"/>
                <c:pt idx="0">
                  <c:v>Others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S_04!$M$5:$M$20</c:f>
              <c:numCache>
                <c:formatCode>#,##0.00</c:formatCode>
                <c:ptCount val="16"/>
                <c:pt idx="0">
                  <c:v>3.1356000000000002</c:v>
                </c:pt>
                <c:pt idx="1">
                  <c:v>3.1215000000000002</c:v>
                </c:pt>
                <c:pt idx="2">
                  <c:v>3.5339</c:v>
                </c:pt>
                <c:pt idx="3">
                  <c:v>3.8551000000000002</c:v>
                </c:pt>
                <c:pt idx="4">
                  <c:v>3.5985</c:v>
                </c:pt>
                <c:pt idx="5">
                  <c:v>3.8428</c:v>
                </c:pt>
                <c:pt idx="6">
                  <c:v>3.8138999999999998</c:v>
                </c:pt>
                <c:pt idx="7">
                  <c:v>3.5609999999999999</c:v>
                </c:pt>
                <c:pt idx="8">
                  <c:v>3.681</c:v>
                </c:pt>
                <c:pt idx="9">
                  <c:v>3.8923999999999999</c:v>
                </c:pt>
                <c:pt idx="10">
                  <c:v>3.6953999999999998</c:v>
                </c:pt>
                <c:pt idx="11">
                  <c:v>4.0042</c:v>
                </c:pt>
                <c:pt idx="12">
                  <c:v>4.1881000000000004</c:v>
                </c:pt>
                <c:pt idx="13">
                  <c:v>4.5444000000000004</c:v>
                </c:pt>
                <c:pt idx="14">
                  <c:v>4.6254</c:v>
                </c:pt>
                <c:pt idx="15">
                  <c:v>5.8509000000000002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9719680"/>
        <c:axId val="209721600"/>
      </c:lineChart>
      <c:catAx>
        <c:axId val="209719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09721600"/>
        <c:crosses val="autoZero"/>
        <c:auto val="1"/>
        <c:lblAlgn val="ctr"/>
        <c:lblOffset val="100"/>
        <c:noMultiLvlLbl val="0"/>
      </c:catAx>
      <c:valAx>
        <c:axId val="20972160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09719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4.4000000000000004</c:v>
              </c:pt>
            </c:numLit>
          </c:val>
        </c:ser>
        <c:ser>
          <c:idx val="1"/>
          <c:order val="1"/>
          <c:tx>
            <c:v>MBL-total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2.7</c:v>
              </c:pt>
            </c:numLit>
          </c:val>
        </c:ser>
        <c:ser>
          <c:idx val="2"/>
          <c:order val="2"/>
          <c:tx>
            <c:v>MBL-tab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2.4</c:v>
              </c:pt>
            </c:numLit>
          </c:val>
        </c:ser>
        <c:ser>
          <c:idx val="3"/>
          <c:order val="3"/>
          <c:tx>
            <c:v>MBL-amp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3.3</c:v>
              </c:pt>
            </c:numLit>
          </c:val>
        </c:ser>
        <c:ser>
          <c:idx val="4"/>
          <c:order val="4"/>
          <c:tx>
            <c:v>QI XIN             J&amp;H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3.8</c:v>
              </c:pt>
            </c:numLit>
          </c:val>
        </c:ser>
        <c:ser>
          <c:idx val="5"/>
          <c:order val="5"/>
          <c:tx>
            <c:v>COBAMAMIDE         CQY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29.4</c:v>
              </c:pt>
            </c:numLit>
          </c:val>
        </c:ser>
        <c:ser>
          <c:idx val="6"/>
          <c:order val="6"/>
          <c:tx>
            <c:v>COENZYME B12       HHB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7.6</c:v>
              </c:pt>
            </c:numLit>
          </c:val>
        </c:ser>
        <c:ser>
          <c:idx val="7"/>
          <c:order val="7"/>
          <c:tx>
            <c:v>ZHUO HE            JSJ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13.2</c:v>
              </c:pt>
            </c:numLit>
          </c:val>
        </c:ser>
        <c:ser>
          <c:idx val="8"/>
          <c:order val="8"/>
          <c:tx>
            <c:v>COBAMAMIDE         HZR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-13.1</c:v>
              </c:pt>
            </c:numLit>
          </c:val>
        </c:ser>
        <c:ser>
          <c:idx val="9"/>
          <c:order val="9"/>
          <c:tx>
            <c:v>COBAMAMIDE         HVA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10.1</c:v>
              </c:pt>
            </c:numLit>
          </c:val>
        </c:ser>
        <c:ser>
          <c:idx val="10"/>
          <c:order val="10"/>
          <c:tx>
            <c:v>FU XIN KANG LIN    SBP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55.4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13247872"/>
        <c:axId val="213249408"/>
      </c:barChart>
      <c:catAx>
        <c:axId val="213247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249408"/>
        <c:crosses val="autoZero"/>
        <c:auto val="1"/>
        <c:lblAlgn val="ctr"/>
        <c:lblOffset val="100"/>
        <c:noMultiLvlLbl val="0"/>
      </c:catAx>
      <c:valAx>
        <c:axId val="213249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3247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EPL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15.9</c:v>
              </c:pt>
            </c:numLit>
          </c:val>
        </c:ser>
        <c:ser>
          <c:idx val="1"/>
          <c:order val="1"/>
          <c:tx>
            <c:v>DR Agonist (Non-ergoline)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18.7</c:v>
              </c:pt>
            </c:numLit>
          </c:val>
        </c:ser>
        <c:ser>
          <c:idx val="2"/>
          <c:order val="2"/>
          <c:tx>
            <c:v>LEVODOPA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7.1</c:v>
              </c:pt>
            </c:numLit>
          </c:val>
        </c:ser>
        <c:ser>
          <c:idx val="3"/>
          <c:order val="3"/>
          <c:tx>
            <c:v>COMT Inhibitor: ENTACAPONE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15.5</c:v>
              </c:pt>
            </c:numLit>
          </c:val>
        </c:ser>
        <c:ser>
          <c:idx val="4"/>
          <c:order val="4"/>
          <c:tx>
            <c:v>MAO-B Inhibitor: SELEGILINE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86.3</c:v>
              </c:pt>
            </c:numLit>
          </c:val>
        </c:ser>
        <c:ser>
          <c:idx val="5"/>
          <c:order val="5"/>
          <c:tx>
            <c:v>Others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46.1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09871232"/>
        <c:axId val="209872768"/>
      </c:barChart>
      <c:catAx>
        <c:axId val="209871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9872768"/>
        <c:crosses val="autoZero"/>
        <c:auto val="1"/>
        <c:lblAlgn val="ctr"/>
        <c:lblOffset val="100"/>
        <c:noMultiLvlLbl val="0"/>
      </c:catAx>
      <c:valAx>
        <c:axId val="209872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98712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EPL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15.3</c:v>
              </c:pt>
            </c:numLit>
          </c:val>
        </c:ser>
        <c:ser>
          <c:idx val="1"/>
          <c:order val="1"/>
          <c:tx>
            <c:v>DR Agonist (Non-ergoline)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17.5</c:v>
              </c:pt>
            </c:numLit>
          </c:val>
        </c:ser>
        <c:ser>
          <c:idx val="2"/>
          <c:order val="2"/>
          <c:tx>
            <c:v>LEVODOPA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10.6</c:v>
              </c:pt>
            </c:numLit>
          </c:val>
        </c:ser>
        <c:ser>
          <c:idx val="3"/>
          <c:order val="3"/>
          <c:tx>
            <c:v>COMT Inhibitor: ENTACAPONE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</c:v>
              </c:pt>
            </c:numLit>
          </c:val>
        </c:ser>
        <c:ser>
          <c:idx val="4"/>
          <c:order val="4"/>
          <c:tx>
            <c:v>MAO-B Inhibitor: SELEGILINE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62.3</c:v>
              </c:pt>
            </c:numLit>
          </c:val>
        </c:ser>
        <c:ser>
          <c:idx val="5"/>
          <c:order val="5"/>
          <c:tx>
            <c:v>Others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25.8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09577088"/>
        <c:axId val="209578624"/>
      </c:barChart>
      <c:catAx>
        <c:axId val="209577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9578624"/>
        <c:crosses val="autoZero"/>
        <c:auto val="1"/>
        <c:lblAlgn val="ctr"/>
        <c:lblOffset val="100"/>
        <c:noMultiLvlLbl val="0"/>
      </c:catAx>
      <c:valAx>
        <c:axId val="209578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95770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DR Agonist (Non-ergoline)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36</c:v>
                </c:pt>
                <c:pt idx="1">
                  <c:v>37.200000000000003</c:v>
                </c:pt>
                <c:pt idx="2">
                  <c:v>38</c:v>
                </c:pt>
                <c:pt idx="3">
                  <c:v>39.5</c:v>
                </c:pt>
                <c:pt idx="4">
                  <c:v>40.4</c:v>
                </c:pt>
                <c:pt idx="5">
                  <c:v>41</c:v>
                </c:pt>
                <c:pt idx="6">
                  <c:v>41.8</c:v>
                </c:pt>
                <c:pt idx="7">
                  <c:v>42</c:v>
                </c:pt>
                <c:pt idx="8">
                  <c:v>42.9</c:v>
                </c:pt>
                <c:pt idx="9">
                  <c:v>43.5</c:v>
                </c:pt>
                <c:pt idx="10">
                  <c:v>44.3</c:v>
                </c:pt>
                <c:pt idx="11">
                  <c:v>44.8</c:v>
                </c:pt>
                <c:pt idx="12">
                  <c:v>45.1</c:v>
                </c:pt>
                <c:pt idx="13">
                  <c:v>45.3</c:v>
                </c:pt>
                <c:pt idx="14">
                  <c:v>45.4</c:v>
                </c:pt>
                <c:pt idx="15">
                  <c:v>45.7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LEVODOPA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51.9</c:v>
                </c:pt>
                <c:pt idx="1">
                  <c:v>50.1</c:v>
                </c:pt>
                <c:pt idx="2">
                  <c:v>49.1</c:v>
                </c:pt>
                <c:pt idx="3">
                  <c:v>47.7</c:v>
                </c:pt>
                <c:pt idx="4">
                  <c:v>46.8</c:v>
                </c:pt>
                <c:pt idx="5">
                  <c:v>46.5</c:v>
                </c:pt>
                <c:pt idx="6">
                  <c:v>45.7</c:v>
                </c:pt>
                <c:pt idx="7">
                  <c:v>45.4</c:v>
                </c:pt>
                <c:pt idx="8">
                  <c:v>44.4</c:v>
                </c:pt>
                <c:pt idx="9">
                  <c:v>43.5</c:v>
                </c:pt>
                <c:pt idx="10">
                  <c:v>42.9</c:v>
                </c:pt>
                <c:pt idx="11">
                  <c:v>42.6</c:v>
                </c:pt>
                <c:pt idx="12">
                  <c:v>42.2</c:v>
                </c:pt>
                <c:pt idx="13">
                  <c:v>42</c:v>
                </c:pt>
                <c:pt idx="14">
                  <c:v>41.6</c:v>
                </c:pt>
                <c:pt idx="15">
                  <c:v>40.799999999999997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COMT Inhibitor: ENTACAPONE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7.2</c:v>
                </c:pt>
                <c:pt idx="1">
                  <c:v>7.7</c:v>
                </c:pt>
                <c:pt idx="2">
                  <c:v>7.9</c:v>
                </c:pt>
                <c:pt idx="3">
                  <c:v>7.9</c:v>
                </c:pt>
                <c:pt idx="4">
                  <c:v>8</c:v>
                </c:pt>
                <c:pt idx="5">
                  <c:v>7.7</c:v>
                </c:pt>
                <c:pt idx="6">
                  <c:v>7.8</c:v>
                </c:pt>
                <c:pt idx="7">
                  <c:v>7.8</c:v>
                </c:pt>
                <c:pt idx="8">
                  <c:v>8</c:v>
                </c:pt>
                <c:pt idx="9">
                  <c:v>8.1</c:v>
                </c:pt>
                <c:pt idx="10">
                  <c:v>8</c:v>
                </c:pt>
                <c:pt idx="11">
                  <c:v>7.8</c:v>
                </c:pt>
                <c:pt idx="12">
                  <c:v>7.7</c:v>
                </c:pt>
                <c:pt idx="13">
                  <c:v>7.5</c:v>
                </c:pt>
                <c:pt idx="14">
                  <c:v>7.5</c:v>
                </c:pt>
                <c:pt idx="15">
                  <c:v>7.5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MAO-B Inhibitor: SELEGILINE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2</c:v>
                </c:pt>
                <c:pt idx="1">
                  <c:v>2</c:v>
                </c:pt>
                <c:pt idx="2">
                  <c:v>2.1</c:v>
                </c:pt>
                <c:pt idx="3">
                  <c:v>1.9</c:v>
                </c:pt>
                <c:pt idx="4">
                  <c:v>1.9</c:v>
                </c:pt>
                <c:pt idx="5">
                  <c:v>1.9</c:v>
                </c:pt>
                <c:pt idx="6">
                  <c:v>1.9</c:v>
                </c:pt>
                <c:pt idx="7">
                  <c:v>2.1</c:v>
                </c:pt>
                <c:pt idx="8">
                  <c:v>2.1</c:v>
                </c:pt>
                <c:pt idx="9">
                  <c:v>2.2999999999999998</c:v>
                </c:pt>
                <c:pt idx="10">
                  <c:v>2.5</c:v>
                </c:pt>
                <c:pt idx="11">
                  <c:v>2.5</c:v>
                </c:pt>
                <c:pt idx="12">
                  <c:v>2.7</c:v>
                </c:pt>
                <c:pt idx="13">
                  <c:v>2.9</c:v>
                </c:pt>
                <c:pt idx="14">
                  <c:v>3.1</c:v>
                </c:pt>
                <c:pt idx="15">
                  <c:v>3.5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Others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2.9</c:v>
                </c:pt>
                <c:pt idx="1">
                  <c:v>2.9</c:v>
                </c:pt>
                <c:pt idx="2">
                  <c:v>2.9</c:v>
                </c:pt>
                <c:pt idx="3">
                  <c:v>2.9</c:v>
                </c:pt>
                <c:pt idx="4">
                  <c:v>2.9</c:v>
                </c:pt>
                <c:pt idx="5">
                  <c:v>2.9</c:v>
                </c:pt>
                <c:pt idx="6">
                  <c:v>2.8</c:v>
                </c:pt>
                <c:pt idx="7">
                  <c:v>2.7</c:v>
                </c:pt>
                <c:pt idx="8">
                  <c:v>2.5</c:v>
                </c:pt>
                <c:pt idx="9">
                  <c:v>2.4</c:v>
                </c:pt>
                <c:pt idx="10">
                  <c:v>2.4</c:v>
                </c:pt>
                <c:pt idx="11">
                  <c:v>2.2999999999999998</c:v>
                </c:pt>
                <c:pt idx="12">
                  <c:v>2.2999999999999998</c:v>
                </c:pt>
                <c:pt idx="13">
                  <c:v>2.2999999999999998</c:v>
                </c:pt>
                <c:pt idx="14">
                  <c:v>2.4</c:v>
                </c:pt>
                <c:pt idx="15">
                  <c:v>2.5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0414592"/>
        <c:axId val="210433152"/>
      </c:lineChart>
      <c:catAx>
        <c:axId val="210414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0433152"/>
        <c:crosses val="autoZero"/>
        <c:auto val="1"/>
        <c:lblAlgn val="ctr"/>
        <c:lblOffset val="100"/>
        <c:noMultiLvlLbl val="0"/>
      </c:catAx>
      <c:valAx>
        <c:axId val="21043315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04145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EPL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15.9</c:v>
              </c:pt>
            </c:numLit>
          </c:val>
        </c:ser>
        <c:ser>
          <c:idx val="1"/>
          <c:order val="1"/>
          <c:tx>
            <c:v>DR Agonist (Non-ergoline)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18.7</c:v>
              </c:pt>
            </c:numLit>
          </c:val>
        </c:ser>
        <c:ser>
          <c:idx val="2"/>
          <c:order val="2"/>
          <c:tx>
            <c:v>LEVODOPA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7.1</c:v>
              </c:pt>
            </c:numLit>
          </c:val>
        </c:ser>
        <c:ser>
          <c:idx val="3"/>
          <c:order val="3"/>
          <c:tx>
            <c:v>COMT Inhibitor: ENTACAPONE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15.5</c:v>
              </c:pt>
            </c:numLit>
          </c:val>
        </c:ser>
        <c:ser>
          <c:idx val="4"/>
          <c:order val="4"/>
          <c:tx>
            <c:v>MAO-B Inhibitor: SELEGILINE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86.3</c:v>
              </c:pt>
            </c:numLit>
          </c:val>
        </c:ser>
        <c:ser>
          <c:idx val="5"/>
          <c:order val="5"/>
          <c:tx>
            <c:v>Others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46.1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10513280"/>
        <c:axId val="210535552"/>
      </c:barChart>
      <c:catAx>
        <c:axId val="210513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535552"/>
        <c:crosses val="autoZero"/>
        <c:auto val="1"/>
        <c:lblAlgn val="ctr"/>
        <c:lblOffset val="100"/>
        <c:noMultiLvlLbl val="0"/>
      </c:catAx>
      <c:valAx>
        <c:axId val="210535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513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DR Agonist (Non-ergoline)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37.6</c:v>
                </c:pt>
                <c:pt idx="1">
                  <c:v>39.799999999999997</c:v>
                </c:pt>
                <c:pt idx="2">
                  <c:v>38</c:v>
                </c:pt>
                <c:pt idx="3">
                  <c:v>42.5</c:v>
                </c:pt>
                <c:pt idx="4">
                  <c:v>41.3</c:v>
                </c:pt>
                <c:pt idx="5">
                  <c:v>41.9</c:v>
                </c:pt>
                <c:pt idx="6">
                  <c:v>41.8</c:v>
                </c:pt>
                <c:pt idx="7">
                  <c:v>43</c:v>
                </c:pt>
                <c:pt idx="8">
                  <c:v>44.6</c:v>
                </c:pt>
                <c:pt idx="9">
                  <c:v>44.5</c:v>
                </c:pt>
                <c:pt idx="10">
                  <c:v>44.8</c:v>
                </c:pt>
                <c:pt idx="11">
                  <c:v>45.2</c:v>
                </c:pt>
                <c:pt idx="12">
                  <c:v>45.7</c:v>
                </c:pt>
                <c:pt idx="13">
                  <c:v>45.3</c:v>
                </c:pt>
                <c:pt idx="14">
                  <c:v>45.3</c:v>
                </c:pt>
                <c:pt idx="15">
                  <c:v>46.3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LEVODOPA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49.8</c:v>
                </c:pt>
                <c:pt idx="1">
                  <c:v>47.5</c:v>
                </c:pt>
                <c:pt idx="2">
                  <c:v>49.1</c:v>
                </c:pt>
                <c:pt idx="3">
                  <c:v>44.6</c:v>
                </c:pt>
                <c:pt idx="4">
                  <c:v>46</c:v>
                </c:pt>
                <c:pt idx="5">
                  <c:v>46.4</c:v>
                </c:pt>
                <c:pt idx="6">
                  <c:v>45.5</c:v>
                </c:pt>
                <c:pt idx="7">
                  <c:v>43.7</c:v>
                </c:pt>
                <c:pt idx="8">
                  <c:v>42.4</c:v>
                </c:pt>
                <c:pt idx="9">
                  <c:v>42.8</c:v>
                </c:pt>
                <c:pt idx="10">
                  <c:v>42.6</c:v>
                </c:pt>
                <c:pt idx="11">
                  <c:v>42.5</c:v>
                </c:pt>
                <c:pt idx="12">
                  <c:v>41.1</c:v>
                </c:pt>
                <c:pt idx="13">
                  <c:v>41.9</c:v>
                </c:pt>
                <c:pt idx="14">
                  <c:v>41.2</c:v>
                </c:pt>
                <c:pt idx="15">
                  <c:v>39.200000000000003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COMT Inhibitor: ENTACAPONE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7.7</c:v>
                </c:pt>
                <c:pt idx="1">
                  <c:v>8.1999999999999993</c:v>
                </c:pt>
                <c:pt idx="2">
                  <c:v>7.8</c:v>
                </c:pt>
                <c:pt idx="3">
                  <c:v>8</c:v>
                </c:pt>
                <c:pt idx="4">
                  <c:v>7.9</c:v>
                </c:pt>
                <c:pt idx="5">
                  <c:v>7.3</c:v>
                </c:pt>
                <c:pt idx="6">
                  <c:v>7.9</c:v>
                </c:pt>
                <c:pt idx="7">
                  <c:v>8.1999999999999993</c:v>
                </c:pt>
                <c:pt idx="8">
                  <c:v>8.5</c:v>
                </c:pt>
                <c:pt idx="9">
                  <c:v>7.9</c:v>
                </c:pt>
                <c:pt idx="10">
                  <c:v>7.5</c:v>
                </c:pt>
                <c:pt idx="11">
                  <c:v>7.4</c:v>
                </c:pt>
                <c:pt idx="12">
                  <c:v>7.9</c:v>
                </c:pt>
                <c:pt idx="13">
                  <c:v>7.3</c:v>
                </c:pt>
                <c:pt idx="14">
                  <c:v>7.3</c:v>
                </c:pt>
                <c:pt idx="15">
                  <c:v>7.4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MAO-B Inhibitor: SELEGILINE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1.9</c:v>
                </c:pt>
                <c:pt idx="1">
                  <c:v>1.9</c:v>
                </c:pt>
                <c:pt idx="2">
                  <c:v>2.1</c:v>
                </c:pt>
                <c:pt idx="3">
                  <c:v>1.8</c:v>
                </c:pt>
                <c:pt idx="4">
                  <c:v>2</c:v>
                </c:pt>
                <c:pt idx="5">
                  <c:v>1.7</c:v>
                </c:pt>
                <c:pt idx="6">
                  <c:v>2.1</c:v>
                </c:pt>
                <c:pt idx="7">
                  <c:v>2.6</c:v>
                </c:pt>
                <c:pt idx="8">
                  <c:v>2.1</c:v>
                </c:pt>
                <c:pt idx="9">
                  <c:v>2.4</c:v>
                </c:pt>
                <c:pt idx="10">
                  <c:v>2.8</c:v>
                </c:pt>
                <c:pt idx="11">
                  <c:v>2.5</c:v>
                </c:pt>
                <c:pt idx="12">
                  <c:v>2.9</c:v>
                </c:pt>
                <c:pt idx="13">
                  <c:v>3.2</c:v>
                </c:pt>
                <c:pt idx="14">
                  <c:v>3.8</c:v>
                </c:pt>
                <c:pt idx="15">
                  <c:v>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Others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3</c:v>
                </c:pt>
                <c:pt idx="1">
                  <c:v>2.6</c:v>
                </c:pt>
                <c:pt idx="2">
                  <c:v>3</c:v>
                </c:pt>
                <c:pt idx="3">
                  <c:v>3.1</c:v>
                </c:pt>
                <c:pt idx="4">
                  <c:v>2.8</c:v>
                </c:pt>
                <c:pt idx="5">
                  <c:v>2.7</c:v>
                </c:pt>
                <c:pt idx="6">
                  <c:v>2.7</c:v>
                </c:pt>
                <c:pt idx="7">
                  <c:v>2.5</c:v>
                </c:pt>
                <c:pt idx="8">
                  <c:v>2.4</c:v>
                </c:pt>
                <c:pt idx="9">
                  <c:v>2.2999999999999998</c:v>
                </c:pt>
                <c:pt idx="10">
                  <c:v>2.2999999999999998</c:v>
                </c:pt>
                <c:pt idx="11">
                  <c:v>2.4</c:v>
                </c:pt>
                <c:pt idx="12">
                  <c:v>2.4</c:v>
                </c:pt>
                <c:pt idx="13">
                  <c:v>2.2999999999999998</c:v>
                </c:pt>
                <c:pt idx="14">
                  <c:v>2.5</c:v>
                </c:pt>
                <c:pt idx="15">
                  <c:v>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0884096"/>
        <c:axId val="210886016"/>
      </c:lineChart>
      <c:catAx>
        <c:axId val="2108840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0886016"/>
        <c:crosses val="autoZero"/>
        <c:auto val="1"/>
        <c:lblAlgn val="ctr"/>
        <c:lblOffset val="100"/>
        <c:noMultiLvlLbl val="0"/>
      </c:catAx>
      <c:valAx>
        <c:axId val="21088601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0884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SIFROL             B.I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26.8</c:v>
                </c:pt>
                <c:pt idx="1">
                  <c:v>28</c:v>
                </c:pt>
                <c:pt idx="2">
                  <c:v>28.9</c:v>
                </c:pt>
                <c:pt idx="3">
                  <c:v>30.5</c:v>
                </c:pt>
                <c:pt idx="4">
                  <c:v>31.7</c:v>
                </c:pt>
                <c:pt idx="5">
                  <c:v>32.5</c:v>
                </c:pt>
                <c:pt idx="6">
                  <c:v>33.4</c:v>
                </c:pt>
                <c:pt idx="7">
                  <c:v>33.700000000000003</c:v>
                </c:pt>
                <c:pt idx="8">
                  <c:v>34.4</c:v>
                </c:pt>
                <c:pt idx="9">
                  <c:v>34.9</c:v>
                </c:pt>
                <c:pt idx="10">
                  <c:v>35.5</c:v>
                </c:pt>
                <c:pt idx="11">
                  <c:v>36</c:v>
                </c:pt>
                <c:pt idx="12">
                  <c:v>36.6</c:v>
                </c:pt>
                <c:pt idx="13">
                  <c:v>36.9</c:v>
                </c:pt>
                <c:pt idx="14">
                  <c:v>37.200000000000003</c:v>
                </c:pt>
                <c:pt idx="15">
                  <c:v>37.6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MADOPAR            RS-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45.2</c:v>
                </c:pt>
                <c:pt idx="1">
                  <c:v>43.7</c:v>
                </c:pt>
                <c:pt idx="2">
                  <c:v>42.7</c:v>
                </c:pt>
                <c:pt idx="3">
                  <c:v>41.6</c:v>
                </c:pt>
                <c:pt idx="4">
                  <c:v>41</c:v>
                </c:pt>
                <c:pt idx="5">
                  <c:v>40.9</c:v>
                </c:pt>
                <c:pt idx="6">
                  <c:v>40.299999999999997</c:v>
                </c:pt>
                <c:pt idx="7">
                  <c:v>40</c:v>
                </c:pt>
                <c:pt idx="8">
                  <c:v>39.1</c:v>
                </c:pt>
                <c:pt idx="9">
                  <c:v>38.299999999999997</c:v>
                </c:pt>
                <c:pt idx="10">
                  <c:v>37.6</c:v>
                </c:pt>
                <c:pt idx="11">
                  <c:v>37.4</c:v>
                </c:pt>
                <c:pt idx="12">
                  <c:v>37.1</c:v>
                </c:pt>
                <c:pt idx="13">
                  <c:v>36.9</c:v>
                </c:pt>
                <c:pt idx="14">
                  <c:v>36.700000000000003</c:v>
                </c:pt>
                <c:pt idx="15">
                  <c:v>36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TRASTAL            SVR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4C85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9.1999999999999993</c:v>
                </c:pt>
                <c:pt idx="1">
                  <c:v>9.1999999999999993</c:v>
                </c:pt>
                <c:pt idx="2">
                  <c:v>9.1</c:v>
                </c:pt>
                <c:pt idx="3">
                  <c:v>9.1</c:v>
                </c:pt>
                <c:pt idx="4">
                  <c:v>8.8000000000000007</c:v>
                </c:pt>
                <c:pt idx="5">
                  <c:v>8.5</c:v>
                </c:pt>
                <c:pt idx="6">
                  <c:v>8.4</c:v>
                </c:pt>
                <c:pt idx="7">
                  <c:v>8.3000000000000007</c:v>
                </c:pt>
                <c:pt idx="8">
                  <c:v>8.5</c:v>
                </c:pt>
                <c:pt idx="9">
                  <c:v>8.6</c:v>
                </c:pt>
                <c:pt idx="10">
                  <c:v>8.8000000000000007</c:v>
                </c:pt>
                <c:pt idx="11">
                  <c:v>8.8000000000000007</c:v>
                </c:pt>
                <c:pt idx="12">
                  <c:v>8.5</c:v>
                </c:pt>
                <c:pt idx="13">
                  <c:v>8.4</c:v>
                </c:pt>
                <c:pt idx="14">
                  <c:v>8.1999999999999993</c:v>
                </c:pt>
                <c:pt idx="15">
                  <c:v>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COMTAN             NVR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7.2</c:v>
                </c:pt>
                <c:pt idx="1">
                  <c:v>7.7</c:v>
                </c:pt>
                <c:pt idx="2">
                  <c:v>7.9</c:v>
                </c:pt>
                <c:pt idx="3">
                  <c:v>7.9</c:v>
                </c:pt>
                <c:pt idx="4">
                  <c:v>8</c:v>
                </c:pt>
                <c:pt idx="5">
                  <c:v>7.7</c:v>
                </c:pt>
                <c:pt idx="6">
                  <c:v>7.8</c:v>
                </c:pt>
                <c:pt idx="7">
                  <c:v>7.8</c:v>
                </c:pt>
                <c:pt idx="8">
                  <c:v>8</c:v>
                </c:pt>
                <c:pt idx="9">
                  <c:v>8.1</c:v>
                </c:pt>
                <c:pt idx="10">
                  <c:v>8</c:v>
                </c:pt>
                <c:pt idx="11">
                  <c:v>7.8</c:v>
                </c:pt>
                <c:pt idx="12">
                  <c:v>7.7</c:v>
                </c:pt>
                <c:pt idx="13">
                  <c:v>7.5</c:v>
                </c:pt>
                <c:pt idx="14">
                  <c:v>7.5</c:v>
                </c:pt>
                <c:pt idx="15">
                  <c:v>7.5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SINEMET            MHU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6.5</c:v>
                </c:pt>
                <c:pt idx="1">
                  <c:v>6.3</c:v>
                </c:pt>
                <c:pt idx="2">
                  <c:v>6.2</c:v>
                </c:pt>
                <c:pt idx="3">
                  <c:v>6</c:v>
                </c:pt>
                <c:pt idx="4">
                  <c:v>5.7</c:v>
                </c:pt>
                <c:pt idx="5">
                  <c:v>5.6</c:v>
                </c:pt>
                <c:pt idx="6">
                  <c:v>5.3</c:v>
                </c:pt>
                <c:pt idx="7">
                  <c:v>5.3</c:v>
                </c:pt>
                <c:pt idx="8">
                  <c:v>5.2</c:v>
                </c:pt>
                <c:pt idx="9">
                  <c:v>5.0999999999999996</c:v>
                </c:pt>
                <c:pt idx="10">
                  <c:v>5</c:v>
                </c:pt>
                <c:pt idx="11">
                  <c:v>5</c:v>
                </c:pt>
                <c:pt idx="12">
                  <c:v>4.9000000000000004</c:v>
                </c:pt>
                <c:pt idx="13">
                  <c:v>4.8</c:v>
                </c:pt>
                <c:pt idx="14">
                  <c:v>4.7</c:v>
                </c:pt>
                <c:pt idx="15">
                  <c:v>4.5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ELDEPRYL           ORN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0.7</c:v>
                </c:pt>
                <c:pt idx="1">
                  <c:v>0.8</c:v>
                </c:pt>
                <c:pt idx="2">
                  <c:v>1</c:v>
                </c:pt>
                <c:pt idx="3">
                  <c:v>1</c:v>
                </c:pt>
                <c:pt idx="4">
                  <c:v>1.1000000000000001</c:v>
                </c:pt>
                <c:pt idx="5">
                  <c:v>1.3</c:v>
                </c:pt>
                <c:pt idx="6">
                  <c:v>1.4</c:v>
                </c:pt>
                <c:pt idx="7">
                  <c:v>1.8</c:v>
                </c:pt>
                <c:pt idx="8">
                  <c:v>1.8</c:v>
                </c:pt>
                <c:pt idx="9">
                  <c:v>2</c:v>
                </c:pt>
                <c:pt idx="10">
                  <c:v>2.2000000000000002</c:v>
                </c:pt>
                <c:pt idx="11">
                  <c:v>2.1</c:v>
                </c:pt>
                <c:pt idx="12">
                  <c:v>2.4</c:v>
                </c:pt>
                <c:pt idx="13">
                  <c:v>2.6</c:v>
                </c:pt>
                <c:pt idx="14">
                  <c:v>2.9</c:v>
                </c:pt>
                <c:pt idx="15">
                  <c:v>3.4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BENZHEXOL          JSU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1.5</c:v>
                </c:pt>
                <c:pt idx="1">
                  <c:v>1.4</c:v>
                </c:pt>
                <c:pt idx="2">
                  <c:v>1.4</c:v>
                </c:pt>
                <c:pt idx="3">
                  <c:v>1.3</c:v>
                </c:pt>
                <c:pt idx="4">
                  <c:v>1.3</c:v>
                </c:pt>
                <c:pt idx="5">
                  <c:v>1.3</c:v>
                </c:pt>
                <c:pt idx="6">
                  <c:v>1.2</c:v>
                </c:pt>
                <c:pt idx="7">
                  <c:v>1.1000000000000001</c:v>
                </c:pt>
                <c:pt idx="8">
                  <c:v>1</c:v>
                </c:pt>
                <c:pt idx="9">
                  <c:v>1</c:v>
                </c:pt>
                <c:pt idx="10">
                  <c:v>0.9</c:v>
                </c:pt>
                <c:pt idx="11">
                  <c:v>0.9</c:v>
                </c:pt>
                <c:pt idx="12">
                  <c:v>0.9</c:v>
                </c:pt>
                <c:pt idx="13">
                  <c:v>0.9</c:v>
                </c:pt>
                <c:pt idx="14">
                  <c:v>1</c:v>
                </c:pt>
                <c:pt idx="15">
                  <c:v>1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BENZHEXOL          SN0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0.1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0.3</c:v>
                </c:pt>
                <c:pt idx="5">
                  <c:v>0.3</c:v>
                </c:pt>
                <c:pt idx="6">
                  <c:v>0.3</c:v>
                </c:pt>
                <c:pt idx="7">
                  <c:v>0.3</c:v>
                </c:pt>
                <c:pt idx="8">
                  <c:v>0.3</c:v>
                </c:pt>
                <c:pt idx="9">
                  <c:v>0.3</c:v>
                </c:pt>
                <c:pt idx="10">
                  <c:v>0.3</c:v>
                </c:pt>
                <c:pt idx="11">
                  <c:v>0.3</c:v>
                </c:pt>
                <c:pt idx="12">
                  <c:v>0.4</c:v>
                </c:pt>
                <c:pt idx="13">
                  <c:v>0.4</c:v>
                </c:pt>
                <c:pt idx="14">
                  <c:v>0.4</c:v>
                </c:pt>
                <c:pt idx="15">
                  <c:v>0.3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BENZHEXOL          JHU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0.5</c:v>
                </c:pt>
                <c:pt idx="1">
                  <c:v>0.5</c:v>
                </c:pt>
                <c:pt idx="2">
                  <c:v>0.5</c:v>
                </c:pt>
                <c:pt idx="3">
                  <c:v>0.5</c:v>
                </c:pt>
                <c:pt idx="4">
                  <c:v>0.5</c:v>
                </c:pt>
                <c:pt idx="5">
                  <c:v>0.5</c:v>
                </c:pt>
                <c:pt idx="6">
                  <c:v>0.5</c:v>
                </c:pt>
                <c:pt idx="7">
                  <c:v>0.5</c:v>
                </c:pt>
                <c:pt idx="8">
                  <c:v>0.5</c:v>
                </c:pt>
                <c:pt idx="9">
                  <c:v>0.5</c:v>
                </c:pt>
                <c:pt idx="10">
                  <c:v>0.5</c:v>
                </c:pt>
                <c:pt idx="11">
                  <c:v>0.4</c:v>
                </c:pt>
                <c:pt idx="12">
                  <c:v>0.4</c:v>
                </c:pt>
                <c:pt idx="13">
                  <c:v>0.4</c:v>
                </c:pt>
                <c:pt idx="14">
                  <c:v>0.4</c:v>
                </c:pt>
                <c:pt idx="15">
                  <c:v>0.4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LEVODOPA AND BENSE SFU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0.1</c:v>
                </c:pt>
                <c:pt idx="12">
                  <c:v>0.1</c:v>
                </c:pt>
                <c:pt idx="13">
                  <c:v>0.1</c:v>
                </c:pt>
                <c:pt idx="14">
                  <c:v>0.1</c:v>
                </c:pt>
                <c:pt idx="15">
                  <c:v>0.2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143296"/>
        <c:axId val="211170048"/>
      </c:lineChart>
      <c:catAx>
        <c:axId val="211143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1170048"/>
        <c:crosses val="autoZero"/>
        <c:auto val="1"/>
        <c:lblAlgn val="ctr"/>
        <c:lblOffset val="100"/>
        <c:noMultiLvlLbl val="0"/>
      </c:catAx>
      <c:valAx>
        <c:axId val="21117004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1143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5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Eldepryl Relevant Market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15.3</c:v>
              </c:pt>
            </c:numLit>
          </c:val>
        </c:ser>
        <c:ser>
          <c:idx val="1"/>
          <c:order val="1"/>
          <c:tx>
            <c:v>SIFROL             B.I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20.399999999999999</c:v>
              </c:pt>
            </c:numLit>
          </c:val>
        </c:ser>
        <c:ser>
          <c:idx val="2"/>
          <c:order val="2"/>
          <c:tx>
            <c:v>MADOPAR            RS-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</c:v>
              </c:pt>
            </c:numLit>
          </c:val>
        </c:ser>
        <c:ser>
          <c:idx val="3"/>
          <c:order val="3"/>
          <c:tx>
            <c:v>TRASTAL            SVR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5.8</c:v>
              </c:pt>
            </c:numLit>
          </c:val>
        </c:ser>
        <c:ser>
          <c:idx val="4"/>
          <c:order val="4"/>
          <c:tx>
            <c:v>COMTAN             NVR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</c:v>
              </c:pt>
            </c:numLit>
          </c:val>
        </c:ser>
        <c:ser>
          <c:idx val="5"/>
          <c:order val="5"/>
          <c:tx>
            <c:v>SINEMET            MHU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4.5</c:v>
              </c:pt>
            </c:numLit>
          </c:val>
        </c:ser>
        <c:ser>
          <c:idx val="6"/>
          <c:order val="6"/>
          <c:tx>
            <c:v>ELDEPRYL           ORN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82.5</c:v>
              </c:pt>
            </c:numLit>
          </c:val>
        </c:ser>
        <c:ser>
          <c:idx val="7"/>
          <c:order val="7"/>
          <c:tx>
            <c:v>BENZHEXOL          JSU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29.3</c:v>
              </c:pt>
            </c:numLit>
          </c:val>
        </c:ser>
        <c:ser>
          <c:idx val="8"/>
          <c:order val="8"/>
          <c:tx>
            <c:v>BENZHEXOL          SN0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17.600000000000001</c:v>
              </c:pt>
            </c:numLit>
          </c:val>
        </c:ser>
        <c:ser>
          <c:idx val="9"/>
          <c:order val="9"/>
          <c:tx>
            <c:v>BENZHEXOL          JHU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15.3</c:v>
              </c:pt>
            </c:numLit>
          </c:val>
        </c:ser>
        <c:ser>
          <c:idx val="10"/>
          <c:order val="10"/>
          <c:tx>
            <c:v>LEVODOPA AND BENSE SFU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272.8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11641472"/>
        <c:axId val="211643008"/>
      </c:barChart>
      <c:catAx>
        <c:axId val="211641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1643008"/>
        <c:crosses val="autoZero"/>
        <c:auto val="1"/>
        <c:lblAlgn val="ctr"/>
        <c:lblOffset val="100"/>
        <c:noMultiLvlLbl val="0"/>
      </c:catAx>
      <c:valAx>
        <c:axId val="211643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1641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SIFROL             B.I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28.2</c:v>
                </c:pt>
                <c:pt idx="1">
                  <c:v>30.7</c:v>
                </c:pt>
                <c:pt idx="2">
                  <c:v>29.1</c:v>
                </c:pt>
                <c:pt idx="3">
                  <c:v>33.5</c:v>
                </c:pt>
                <c:pt idx="4">
                  <c:v>33.1</c:v>
                </c:pt>
                <c:pt idx="5">
                  <c:v>33.799999999999997</c:v>
                </c:pt>
                <c:pt idx="6">
                  <c:v>33.200000000000003</c:v>
                </c:pt>
                <c:pt idx="7">
                  <c:v>34.5</c:v>
                </c:pt>
                <c:pt idx="8">
                  <c:v>36</c:v>
                </c:pt>
                <c:pt idx="9">
                  <c:v>35.799999999999997</c:v>
                </c:pt>
                <c:pt idx="10">
                  <c:v>35.6</c:v>
                </c:pt>
                <c:pt idx="11">
                  <c:v>36.799999999999997</c:v>
                </c:pt>
                <c:pt idx="12">
                  <c:v>37.9</c:v>
                </c:pt>
                <c:pt idx="13">
                  <c:v>37.1</c:v>
                </c:pt>
                <c:pt idx="14">
                  <c:v>37.1</c:v>
                </c:pt>
                <c:pt idx="15">
                  <c:v>38.5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MADOPAR            RS-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43.4</c:v>
                </c:pt>
                <c:pt idx="1">
                  <c:v>41.6</c:v>
                </c:pt>
                <c:pt idx="2">
                  <c:v>42.5</c:v>
                </c:pt>
                <c:pt idx="3">
                  <c:v>39.200000000000003</c:v>
                </c:pt>
                <c:pt idx="4">
                  <c:v>40.9</c:v>
                </c:pt>
                <c:pt idx="5">
                  <c:v>41</c:v>
                </c:pt>
                <c:pt idx="6">
                  <c:v>40</c:v>
                </c:pt>
                <c:pt idx="7">
                  <c:v>38.4</c:v>
                </c:pt>
                <c:pt idx="8">
                  <c:v>37.200000000000003</c:v>
                </c:pt>
                <c:pt idx="9">
                  <c:v>37.700000000000003</c:v>
                </c:pt>
                <c:pt idx="10">
                  <c:v>37.4</c:v>
                </c:pt>
                <c:pt idx="11">
                  <c:v>37.4</c:v>
                </c:pt>
                <c:pt idx="12">
                  <c:v>36.200000000000003</c:v>
                </c:pt>
                <c:pt idx="13">
                  <c:v>36.9</c:v>
                </c:pt>
                <c:pt idx="14">
                  <c:v>36.4</c:v>
                </c:pt>
                <c:pt idx="15">
                  <c:v>34.6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TRASTAL            SVR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4C85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9.5</c:v>
                </c:pt>
                <c:pt idx="1">
                  <c:v>9.1</c:v>
                </c:pt>
                <c:pt idx="2">
                  <c:v>8.8000000000000007</c:v>
                </c:pt>
                <c:pt idx="3">
                  <c:v>9</c:v>
                </c:pt>
                <c:pt idx="4">
                  <c:v>8.1</c:v>
                </c:pt>
                <c:pt idx="5">
                  <c:v>8.1</c:v>
                </c:pt>
                <c:pt idx="6">
                  <c:v>8.6</c:v>
                </c:pt>
                <c:pt idx="7">
                  <c:v>8.5</c:v>
                </c:pt>
                <c:pt idx="8">
                  <c:v>8.6</c:v>
                </c:pt>
                <c:pt idx="9">
                  <c:v>8.6999999999999993</c:v>
                </c:pt>
                <c:pt idx="10">
                  <c:v>9.3000000000000007</c:v>
                </c:pt>
                <c:pt idx="11">
                  <c:v>8.5</c:v>
                </c:pt>
                <c:pt idx="12">
                  <c:v>7.8</c:v>
                </c:pt>
                <c:pt idx="13">
                  <c:v>8.1999999999999993</c:v>
                </c:pt>
                <c:pt idx="14">
                  <c:v>8.1999999999999993</c:v>
                </c:pt>
                <c:pt idx="15">
                  <c:v>7.8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COMTAN             NVR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7.7</c:v>
                </c:pt>
                <c:pt idx="1">
                  <c:v>8.1999999999999993</c:v>
                </c:pt>
                <c:pt idx="2">
                  <c:v>7.8</c:v>
                </c:pt>
                <c:pt idx="3">
                  <c:v>8</c:v>
                </c:pt>
                <c:pt idx="4">
                  <c:v>7.9</c:v>
                </c:pt>
                <c:pt idx="5">
                  <c:v>7.3</c:v>
                </c:pt>
                <c:pt idx="6">
                  <c:v>7.9</c:v>
                </c:pt>
                <c:pt idx="7">
                  <c:v>8.1999999999999993</c:v>
                </c:pt>
                <c:pt idx="8">
                  <c:v>8.5</c:v>
                </c:pt>
                <c:pt idx="9">
                  <c:v>7.9</c:v>
                </c:pt>
                <c:pt idx="10">
                  <c:v>7.5</c:v>
                </c:pt>
                <c:pt idx="11">
                  <c:v>7.4</c:v>
                </c:pt>
                <c:pt idx="12">
                  <c:v>7.9</c:v>
                </c:pt>
                <c:pt idx="13">
                  <c:v>7.3</c:v>
                </c:pt>
                <c:pt idx="14">
                  <c:v>7.3</c:v>
                </c:pt>
                <c:pt idx="15">
                  <c:v>7.4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SINEMET            MHU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6.2</c:v>
                </c:pt>
                <c:pt idx="1">
                  <c:v>5.8</c:v>
                </c:pt>
                <c:pt idx="2">
                  <c:v>6.5</c:v>
                </c:pt>
                <c:pt idx="3">
                  <c:v>5.4</c:v>
                </c:pt>
                <c:pt idx="4">
                  <c:v>5.0999999999999996</c:v>
                </c:pt>
                <c:pt idx="5">
                  <c:v>5.3</c:v>
                </c:pt>
                <c:pt idx="6">
                  <c:v>5.4</c:v>
                </c:pt>
                <c:pt idx="7">
                  <c:v>5.2</c:v>
                </c:pt>
                <c:pt idx="8">
                  <c:v>4.9000000000000004</c:v>
                </c:pt>
                <c:pt idx="9">
                  <c:v>5</c:v>
                </c:pt>
                <c:pt idx="10">
                  <c:v>5</c:v>
                </c:pt>
                <c:pt idx="11">
                  <c:v>4.9000000000000004</c:v>
                </c:pt>
                <c:pt idx="12">
                  <c:v>4.5</c:v>
                </c:pt>
                <c:pt idx="13">
                  <c:v>4.7</c:v>
                </c:pt>
                <c:pt idx="14">
                  <c:v>4.5</c:v>
                </c:pt>
                <c:pt idx="15">
                  <c:v>4.3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ELDEPRYL           ORN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0.9</c:v>
                </c:pt>
                <c:pt idx="1">
                  <c:v>0.9</c:v>
                </c:pt>
                <c:pt idx="2">
                  <c:v>1</c:v>
                </c:pt>
                <c:pt idx="3">
                  <c:v>1.1000000000000001</c:v>
                </c:pt>
                <c:pt idx="4">
                  <c:v>1.5</c:v>
                </c:pt>
                <c:pt idx="5">
                  <c:v>1.4</c:v>
                </c:pt>
                <c:pt idx="6">
                  <c:v>1.7</c:v>
                </c:pt>
                <c:pt idx="7">
                  <c:v>2.4</c:v>
                </c:pt>
                <c:pt idx="8">
                  <c:v>1.8</c:v>
                </c:pt>
                <c:pt idx="9">
                  <c:v>2.1</c:v>
                </c:pt>
                <c:pt idx="10">
                  <c:v>2.4</c:v>
                </c:pt>
                <c:pt idx="11">
                  <c:v>2.2000000000000002</c:v>
                </c:pt>
                <c:pt idx="12">
                  <c:v>2.8</c:v>
                </c:pt>
                <c:pt idx="13">
                  <c:v>3.1</c:v>
                </c:pt>
                <c:pt idx="14">
                  <c:v>3.6</c:v>
                </c:pt>
                <c:pt idx="15">
                  <c:v>3.9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BENZHEXOL          JSU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1.4</c:v>
                </c:pt>
                <c:pt idx="1">
                  <c:v>1.3</c:v>
                </c:pt>
                <c:pt idx="2">
                  <c:v>1.4</c:v>
                </c:pt>
                <c:pt idx="3">
                  <c:v>1.3</c:v>
                </c:pt>
                <c:pt idx="4">
                  <c:v>1.3</c:v>
                </c:pt>
                <c:pt idx="5">
                  <c:v>1.2</c:v>
                </c:pt>
                <c:pt idx="6">
                  <c:v>1.1000000000000001</c:v>
                </c:pt>
                <c:pt idx="7">
                  <c:v>1</c:v>
                </c:pt>
                <c:pt idx="8">
                  <c:v>0.9</c:v>
                </c:pt>
                <c:pt idx="9">
                  <c:v>0.9</c:v>
                </c:pt>
                <c:pt idx="10">
                  <c:v>0.9</c:v>
                </c:pt>
                <c:pt idx="11">
                  <c:v>1</c:v>
                </c:pt>
                <c:pt idx="12">
                  <c:v>1</c:v>
                </c:pt>
                <c:pt idx="13">
                  <c:v>0.9</c:v>
                </c:pt>
                <c:pt idx="14">
                  <c:v>1</c:v>
                </c:pt>
                <c:pt idx="15">
                  <c:v>1.3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BENZHEXOL          JHU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0.6</c:v>
                </c:pt>
                <c:pt idx="1">
                  <c:v>0.4</c:v>
                </c:pt>
                <c:pt idx="2">
                  <c:v>0.5</c:v>
                </c:pt>
                <c:pt idx="3">
                  <c:v>0.6</c:v>
                </c:pt>
                <c:pt idx="4">
                  <c:v>0.5</c:v>
                </c:pt>
                <c:pt idx="5">
                  <c:v>0.5</c:v>
                </c:pt>
                <c:pt idx="6">
                  <c:v>0.5</c:v>
                </c:pt>
                <c:pt idx="7">
                  <c:v>0.5</c:v>
                </c:pt>
                <c:pt idx="8">
                  <c:v>0.5</c:v>
                </c:pt>
                <c:pt idx="9">
                  <c:v>0.5</c:v>
                </c:pt>
                <c:pt idx="10">
                  <c:v>0.4</c:v>
                </c:pt>
                <c:pt idx="11">
                  <c:v>0.4</c:v>
                </c:pt>
                <c:pt idx="12">
                  <c:v>0.3</c:v>
                </c:pt>
                <c:pt idx="13">
                  <c:v>0.3</c:v>
                </c:pt>
                <c:pt idx="14">
                  <c:v>0.5</c:v>
                </c:pt>
                <c:pt idx="15">
                  <c:v>0.7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BENZHEXOL          SN0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0.1</c:v>
                </c:pt>
                <c:pt idx="1">
                  <c:v>0.2</c:v>
                </c:pt>
                <c:pt idx="2">
                  <c:v>0.2</c:v>
                </c:pt>
                <c:pt idx="3">
                  <c:v>0.3</c:v>
                </c:pt>
                <c:pt idx="4">
                  <c:v>0.3</c:v>
                </c:pt>
                <c:pt idx="5">
                  <c:v>0.3</c:v>
                </c:pt>
                <c:pt idx="6">
                  <c:v>0.4</c:v>
                </c:pt>
                <c:pt idx="7">
                  <c:v>0.3</c:v>
                </c:pt>
                <c:pt idx="8">
                  <c:v>0.3</c:v>
                </c:pt>
                <c:pt idx="9">
                  <c:v>0.3</c:v>
                </c:pt>
                <c:pt idx="10">
                  <c:v>0.3</c:v>
                </c:pt>
                <c:pt idx="11">
                  <c:v>0.3</c:v>
                </c:pt>
                <c:pt idx="12">
                  <c:v>0.4</c:v>
                </c:pt>
                <c:pt idx="13">
                  <c:v>0.4</c:v>
                </c:pt>
                <c:pt idx="14">
                  <c:v>0.3</c:v>
                </c:pt>
                <c:pt idx="15">
                  <c:v>0.2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LEVODOPA AND BENSE SFU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</c:v>
                </c:pt>
                <c:pt idx="12">
                  <c:v>0.1</c:v>
                </c:pt>
                <c:pt idx="13">
                  <c:v>0.2</c:v>
                </c:pt>
                <c:pt idx="14">
                  <c:v>0.1</c:v>
                </c:pt>
                <c:pt idx="15">
                  <c:v>0.3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777024"/>
        <c:axId val="211778944"/>
      </c:lineChart>
      <c:catAx>
        <c:axId val="2117770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1778944"/>
        <c:crosses val="autoZero"/>
        <c:auto val="1"/>
        <c:lblAlgn val="ctr"/>
        <c:lblOffset val="100"/>
        <c:noMultiLvlLbl val="0"/>
      </c:catAx>
      <c:valAx>
        <c:axId val="21177894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17770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5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Eldepryl Relevant Market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15.9</c:v>
              </c:pt>
            </c:numLit>
          </c:val>
        </c:ser>
        <c:ser>
          <c:idx val="1"/>
          <c:order val="1"/>
          <c:tx>
            <c:v>SIFROL             B.I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21.3</c:v>
              </c:pt>
            </c:numLit>
          </c:val>
        </c:ser>
        <c:ser>
          <c:idx val="2"/>
          <c:order val="2"/>
          <c:tx>
            <c:v>MADOPAR            RS-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7.4</c:v>
              </c:pt>
            </c:numLit>
          </c:val>
        </c:ser>
        <c:ser>
          <c:idx val="3"/>
          <c:order val="3"/>
          <c:tx>
            <c:v>TRASTAL            SVR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7.6</c:v>
              </c:pt>
            </c:numLit>
          </c:val>
        </c:ser>
        <c:ser>
          <c:idx val="4"/>
          <c:order val="4"/>
          <c:tx>
            <c:v>COMTAN             NVR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15.5</c:v>
              </c:pt>
            </c:numLit>
          </c:val>
        </c:ser>
        <c:ser>
          <c:idx val="5"/>
          <c:order val="5"/>
          <c:tx>
            <c:v>SINEMET            MHU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0.9</c:v>
              </c:pt>
            </c:numLit>
          </c:val>
        </c:ser>
        <c:ser>
          <c:idx val="6"/>
          <c:order val="6"/>
          <c:tx>
            <c:v>ELDEPRYL           ORN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106.3</c:v>
              </c:pt>
            </c:numLit>
          </c:val>
        </c:ser>
        <c:ser>
          <c:idx val="7"/>
          <c:order val="7"/>
          <c:tx>
            <c:v>BENZHEXOL          JSU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50.9</c:v>
              </c:pt>
            </c:numLit>
          </c:val>
        </c:ser>
        <c:ser>
          <c:idx val="8"/>
          <c:order val="8"/>
          <c:tx>
            <c:v>BENZHEXOL          JHU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75.599999999999994</c:v>
              </c:pt>
            </c:numLit>
          </c:val>
        </c:ser>
        <c:ser>
          <c:idx val="9"/>
          <c:order val="9"/>
          <c:tx>
            <c:v>BENZHEXOL          SN0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-16.2</c:v>
              </c:pt>
            </c:numLit>
          </c:val>
        </c:ser>
        <c:ser>
          <c:idx val="10"/>
          <c:order val="10"/>
          <c:tx>
            <c:v>LEVODOPA AND BENSE SFU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820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11853312"/>
        <c:axId val="211854848"/>
      </c:barChart>
      <c:catAx>
        <c:axId val="211853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1854848"/>
        <c:crosses val="autoZero"/>
        <c:auto val="1"/>
        <c:lblAlgn val="ctr"/>
        <c:lblOffset val="100"/>
        <c:noMultiLvlLbl val="0"/>
      </c:catAx>
      <c:valAx>
        <c:axId val="211854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18533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BENZHEXOL          JSU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40.1</c:v>
                </c:pt>
                <c:pt idx="1">
                  <c:v>39.799999999999997</c:v>
                </c:pt>
                <c:pt idx="2">
                  <c:v>38.799999999999997</c:v>
                </c:pt>
                <c:pt idx="3">
                  <c:v>37.299999999999997</c:v>
                </c:pt>
                <c:pt idx="4">
                  <c:v>37</c:v>
                </c:pt>
                <c:pt idx="5">
                  <c:v>35.799999999999997</c:v>
                </c:pt>
                <c:pt idx="6">
                  <c:v>35</c:v>
                </c:pt>
                <c:pt idx="7">
                  <c:v>34.200000000000003</c:v>
                </c:pt>
                <c:pt idx="8">
                  <c:v>32.700000000000003</c:v>
                </c:pt>
                <c:pt idx="9">
                  <c:v>32.1</c:v>
                </c:pt>
                <c:pt idx="10">
                  <c:v>31.4</c:v>
                </c:pt>
                <c:pt idx="11">
                  <c:v>31.5</c:v>
                </c:pt>
                <c:pt idx="12">
                  <c:v>32</c:v>
                </c:pt>
                <c:pt idx="13">
                  <c:v>31.6</c:v>
                </c:pt>
                <c:pt idx="14">
                  <c:v>31</c:v>
                </c:pt>
                <c:pt idx="15">
                  <c:v>31.2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MADOPAR            RS-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20.100000000000001</c:v>
                </c:pt>
                <c:pt idx="1">
                  <c:v>19.5</c:v>
                </c:pt>
                <c:pt idx="2">
                  <c:v>18.899999999999999</c:v>
                </c:pt>
                <c:pt idx="3">
                  <c:v>18.5</c:v>
                </c:pt>
                <c:pt idx="4">
                  <c:v>18.5</c:v>
                </c:pt>
                <c:pt idx="5">
                  <c:v>18.399999999999999</c:v>
                </c:pt>
                <c:pt idx="6">
                  <c:v>18.5</c:v>
                </c:pt>
                <c:pt idx="7">
                  <c:v>19.100000000000001</c:v>
                </c:pt>
                <c:pt idx="8">
                  <c:v>19.399999999999999</c:v>
                </c:pt>
                <c:pt idx="9">
                  <c:v>19.600000000000001</c:v>
                </c:pt>
                <c:pt idx="10">
                  <c:v>20.100000000000001</c:v>
                </c:pt>
                <c:pt idx="11">
                  <c:v>20.399999999999999</c:v>
                </c:pt>
                <c:pt idx="12">
                  <c:v>20.399999999999999</c:v>
                </c:pt>
                <c:pt idx="13">
                  <c:v>20.9</c:v>
                </c:pt>
                <c:pt idx="14">
                  <c:v>21.6</c:v>
                </c:pt>
                <c:pt idx="15">
                  <c:v>21.7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BENZHEXOL          SN0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3.5</c:v>
                </c:pt>
                <c:pt idx="1">
                  <c:v>4.4000000000000004</c:v>
                </c:pt>
                <c:pt idx="2">
                  <c:v>5.5</c:v>
                </c:pt>
                <c:pt idx="3">
                  <c:v>6.5</c:v>
                </c:pt>
                <c:pt idx="4">
                  <c:v>8</c:v>
                </c:pt>
                <c:pt idx="5">
                  <c:v>9</c:v>
                </c:pt>
                <c:pt idx="6">
                  <c:v>10.199999999999999</c:v>
                </c:pt>
                <c:pt idx="7">
                  <c:v>10.6</c:v>
                </c:pt>
                <c:pt idx="8">
                  <c:v>10.7</c:v>
                </c:pt>
                <c:pt idx="9">
                  <c:v>11</c:v>
                </c:pt>
                <c:pt idx="10">
                  <c:v>11</c:v>
                </c:pt>
                <c:pt idx="11">
                  <c:v>11.4</c:v>
                </c:pt>
                <c:pt idx="12">
                  <c:v>12.6</c:v>
                </c:pt>
                <c:pt idx="13">
                  <c:v>13.3</c:v>
                </c:pt>
                <c:pt idx="14">
                  <c:v>12.8</c:v>
                </c:pt>
                <c:pt idx="15">
                  <c:v>11.7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BENZHEXOL          JHU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14.2</c:v>
                </c:pt>
                <c:pt idx="1">
                  <c:v>14.3</c:v>
                </c:pt>
                <c:pt idx="2">
                  <c:v>14.3</c:v>
                </c:pt>
                <c:pt idx="3">
                  <c:v>15.1</c:v>
                </c:pt>
                <c:pt idx="4">
                  <c:v>14.5</c:v>
                </c:pt>
                <c:pt idx="5">
                  <c:v>15.4</c:v>
                </c:pt>
                <c:pt idx="6">
                  <c:v>15.8</c:v>
                </c:pt>
                <c:pt idx="7">
                  <c:v>16.5</c:v>
                </c:pt>
                <c:pt idx="8">
                  <c:v>16.8</c:v>
                </c:pt>
                <c:pt idx="9">
                  <c:v>16.600000000000001</c:v>
                </c:pt>
                <c:pt idx="10">
                  <c:v>16.3</c:v>
                </c:pt>
                <c:pt idx="11">
                  <c:v>15.6</c:v>
                </c:pt>
                <c:pt idx="12">
                  <c:v>13.6</c:v>
                </c:pt>
                <c:pt idx="13">
                  <c:v>11.9</c:v>
                </c:pt>
                <c:pt idx="14">
                  <c:v>11.4</c:v>
                </c:pt>
                <c:pt idx="15">
                  <c:v>11.9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SIFROL             B.I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2</c:v>
                </c:pt>
                <c:pt idx="1">
                  <c:v>2</c:v>
                </c:pt>
                <c:pt idx="2">
                  <c:v>2.1</c:v>
                </c:pt>
                <c:pt idx="3">
                  <c:v>2.2000000000000002</c:v>
                </c:pt>
                <c:pt idx="4">
                  <c:v>2.4</c:v>
                </c:pt>
                <c:pt idx="5">
                  <c:v>2.5</c:v>
                </c:pt>
                <c:pt idx="6">
                  <c:v>2.7</c:v>
                </c:pt>
                <c:pt idx="7">
                  <c:v>2.8</c:v>
                </c:pt>
                <c:pt idx="8">
                  <c:v>3</c:v>
                </c:pt>
                <c:pt idx="9">
                  <c:v>3.2</c:v>
                </c:pt>
                <c:pt idx="10">
                  <c:v>3.3</c:v>
                </c:pt>
                <c:pt idx="11">
                  <c:v>3.4</c:v>
                </c:pt>
                <c:pt idx="12">
                  <c:v>3.5</c:v>
                </c:pt>
                <c:pt idx="13">
                  <c:v>3.7</c:v>
                </c:pt>
                <c:pt idx="14">
                  <c:v>3.9</c:v>
                </c:pt>
                <c:pt idx="15">
                  <c:v>4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SINEMET            MHU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3.2</c:v>
                </c:pt>
                <c:pt idx="1">
                  <c:v>3.1</c:v>
                </c:pt>
                <c:pt idx="2">
                  <c:v>3.1</c:v>
                </c:pt>
                <c:pt idx="3">
                  <c:v>2.9</c:v>
                </c:pt>
                <c:pt idx="4">
                  <c:v>2.9</c:v>
                </c:pt>
                <c:pt idx="5">
                  <c:v>2.8</c:v>
                </c:pt>
                <c:pt idx="6">
                  <c:v>2.7</c:v>
                </c:pt>
                <c:pt idx="7">
                  <c:v>2.8</c:v>
                </c:pt>
                <c:pt idx="8">
                  <c:v>2.9</c:v>
                </c:pt>
                <c:pt idx="9">
                  <c:v>2.9</c:v>
                </c:pt>
                <c:pt idx="10">
                  <c:v>3</c:v>
                </c:pt>
                <c:pt idx="11">
                  <c:v>3</c:v>
                </c:pt>
                <c:pt idx="12">
                  <c:v>3</c:v>
                </c:pt>
                <c:pt idx="13">
                  <c:v>3</c:v>
                </c:pt>
                <c:pt idx="14">
                  <c:v>3</c:v>
                </c:pt>
                <c:pt idx="15">
                  <c:v>3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TRASTAL            SVR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4C85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1.8</c:v>
                </c:pt>
                <c:pt idx="1">
                  <c:v>1.8</c:v>
                </c:pt>
                <c:pt idx="2">
                  <c:v>1.8</c:v>
                </c:pt>
                <c:pt idx="3">
                  <c:v>1.8</c:v>
                </c:pt>
                <c:pt idx="4">
                  <c:v>1.8</c:v>
                </c:pt>
                <c:pt idx="5">
                  <c:v>1.8</c:v>
                </c:pt>
                <c:pt idx="6">
                  <c:v>1.9</c:v>
                </c:pt>
                <c:pt idx="7">
                  <c:v>1.9</c:v>
                </c:pt>
                <c:pt idx="8">
                  <c:v>2</c:v>
                </c:pt>
                <c:pt idx="9">
                  <c:v>2.1</c:v>
                </c:pt>
                <c:pt idx="10">
                  <c:v>2.2999999999999998</c:v>
                </c:pt>
                <c:pt idx="11">
                  <c:v>2.2999999999999998</c:v>
                </c:pt>
                <c:pt idx="12">
                  <c:v>2.2999999999999998</c:v>
                </c:pt>
                <c:pt idx="13">
                  <c:v>2.2999999999999998</c:v>
                </c:pt>
                <c:pt idx="14">
                  <c:v>2.2999999999999998</c:v>
                </c:pt>
                <c:pt idx="15">
                  <c:v>2.2999999999999998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ELDEPRYL           ORN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0.3</c:v>
                </c:pt>
                <c:pt idx="1">
                  <c:v>0.3</c:v>
                </c:pt>
                <c:pt idx="2">
                  <c:v>0.4</c:v>
                </c:pt>
                <c:pt idx="3">
                  <c:v>0.4</c:v>
                </c:pt>
                <c:pt idx="4">
                  <c:v>0.4</c:v>
                </c:pt>
                <c:pt idx="5">
                  <c:v>0.5</c:v>
                </c:pt>
                <c:pt idx="6">
                  <c:v>0.6</c:v>
                </c:pt>
                <c:pt idx="7">
                  <c:v>0.7</c:v>
                </c:pt>
                <c:pt idx="8">
                  <c:v>0.8</c:v>
                </c:pt>
                <c:pt idx="9">
                  <c:v>0.9</c:v>
                </c:pt>
                <c:pt idx="10">
                  <c:v>1</c:v>
                </c:pt>
                <c:pt idx="11">
                  <c:v>1</c:v>
                </c:pt>
                <c:pt idx="12">
                  <c:v>1.1000000000000001</c:v>
                </c:pt>
                <c:pt idx="13">
                  <c:v>1.3</c:v>
                </c:pt>
                <c:pt idx="14">
                  <c:v>1.5</c:v>
                </c:pt>
                <c:pt idx="15">
                  <c:v>1.8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COMTAN             NVR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0.7</c:v>
                </c:pt>
                <c:pt idx="1">
                  <c:v>0.8</c:v>
                </c:pt>
                <c:pt idx="2">
                  <c:v>0.8</c:v>
                </c:pt>
                <c:pt idx="3">
                  <c:v>0.8</c:v>
                </c:pt>
                <c:pt idx="4">
                  <c:v>0.9</c:v>
                </c:pt>
                <c:pt idx="5">
                  <c:v>0.9</c:v>
                </c:pt>
                <c:pt idx="6">
                  <c:v>0.9</c:v>
                </c:pt>
                <c:pt idx="7">
                  <c:v>1</c:v>
                </c:pt>
                <c:pt idx="8">
                  <c:v>1</c:v>
                </c:pt>
                <c:pt idx="9">
                  <c:v>1.1000000000000001</c:v>
                </c:pt>
                <c:pt idx="10">
                  <c:v>1.1000000000000001</c:v>
                </c:pt>
                <c:pt idx="11">
                  <c:v>1.1000000000000001</c:v>
                </c:pt>
                <c:pt idx="12">
                  <c:v>1.1000000000000001</c:v>
                </c:pt>
                <c:pt idx="13">
                  <c:v>1.1000000000000001</c:v>
                </c:pt>
                <c:pt idx="14">
                  <c:v>1.1000000000000001</c:v>
                </c:pt>
                <c:pt idx="15">
                  <c:v>1.2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LEVODOPA AND BENSE SFU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0.1</c:v>
                </c:pt>
                <c:pt idx="14">
                  <c:v>0.1</c:v>
                </c:pt>
                <c:pt idx="15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214144"/>
        <c:axId val="212216064"/>
      </c:lineChart>
      <c:catAx>
        <c:axId val="212214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2216064"/>
        <c:crosses val="autoZero"/>
        <c:auto val="1"/>
        <c:lblAlgn val="ctr"/>
        <c:lblOffset val="100"/>
        <c:noMultiLvlLbl val="0"/>
      </c:catAx>
      <c:valAx>
        <c:axId val="21221606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2214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7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MBL-total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32.200000000000003</c:v>
                </c:pt>
                <c:pt idx="1">
                  <c:v>31.9</c:v>
                </c:pt>
                <c:pt idx="2">
                  <c:v>32.200000000000003</c:v>
                </c:pt>
                <c:pt idx="3">
                  <c:v>31.6</c:v>
                </c:pt>
                <c:pt idx="4">
                  <c:v>31.4</c:v>
                </c:pt>
                <c:pt idx="5">
                  <c:v>31.3</c:v>
                </c:pt>
                <c:pt idx="6">
                  <c:v>31.1</c:v>
                </c:pt>
                <c:pt idx="7">
                  <c:v>31.3</c:v>
                </c:pt>
                <c:pt idx="8">
                  <c:v>31.7</c:v>
                </c:pt>
                <c:pt idx="9">
                  <c:v>31.9</c:v>
                </c:pt>
                <c:pt idx="10">
                  <c:v>32.200000000000003</c:v>
                </c:pt>
                <c:pt idx="11">
                  <c:v>32.299999999999997</c:v>
                </c:pt>
                <c:pt idx="12">
                  <c:v>32.200000000000003</c:v>
                </c:pt>
                <c:pt idx="13">
                  <c:v>32.4</c:v>
                </c:pt>
                <c:pt idx="14">
                  <c:v>32.700000000000003</c:v>
                </c:pt>
                <c:pt idx="15">
                  <c:v>32.6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MBL-tab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19.399999999999999</c:v>
                </c:pt>
                <c:pt idx="1">
                  <c:v>19.5</c:v>
                </c:pt>
                <c:pt idx="2">
                  <c:v>19.7</c:v>
                </c:pt>
                <c:pt idx="3">
                  <c:v>19.600000000000001</c:v>
                </c:pt>
                <c:pt idx="4">
                  <c:v>19.7</c:v>
                </c:pt>
                <c:pt idx="5">
                  <c:v>19.7</c:v>
                </c:pt>
                <c:pt idx="6">
                  <c:v>19.8</c:v>
                </c:pt>
                <c:pt idx="7">
                  <c:v>20</c:v>
                </c:pt>
                <c:pt idx="8">
                  <c:v>20.399999999999999</c:v>
                </c:pt>
                <c:pt idx="9">
                  <c:v>20.5</c:v>
                </c:pt>
                <c:pt idx="10">
                  <c:v>20.7</c:v>
                </c:pt>
                <c:pt idx="11">
                  <c:v>20.8</c:v>
                </c:pt>
                <c:pt idx="12">
                  <c:v>20.9</c:v>
                </c:pt>
                <c:pt idx="13">
                  <c:v>21</c:v>
                </c:pt>
                <c:pt idx="14">
                  <c:v>21.3</c:v>
                </c:pt>
                <c:pt idx="15">
                  <c:v>21.2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MBL-amp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12.7</c:v>
                </c:pt>
                <c:pt idx="1">
                  <c:v>12.4</c:v>
                </c:pt>
                <c:pt idx="2">
                  <c:v>12.5</c:v>
                </c:pt>
                <c:pt idx="3">
                  <c:v>12</c:v>
                </c:pt>
                <c:pt idx="4">
                  <c:v>11.8</c:v>
                </c:pt>
                <c:pt idx="5">
                  <c:v>11.6</c:v>
                </c:pt>
                <c:pt idx="6">
                  <c:v>11.3</c:v>
                </c:pt>
                <c:pt idx="7">
                  <c:v>11.3</c:v>
                </c:pt>
                <c:pt idx="8">
                  <c:v>11.3</c:v>
                </c:pt>
                <c:pt idx="9">
                  <c:v>11.4</c:v>
                </c:pt>
                <c:pt idx="10">
                  <c:v>11.5</c:v>
                </c:pt>
                <c:pt idx="11">
                  <c:v>11.5</c:v>
                </c:pt>
                <c:pt idx="12">
                  <c:v>11.4</c:v>
                </c:pt>
                <c:pt idx="13">
                  <c:v>11.4</c:v>
                </c:pt>
                <c:pt idx="14">
                  <c:v>11.4</c:v>
                </c:pt>
                <c:pt idx="15">
                  <c:v>11.4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9.4</c:v>
                </c:pt>
                <c:pt idx="1">
                  <c:v>9.4</c:v>
                </c:pt>
                <c:pt idx="2">
                  <c:v>9.5</c:v>
                </c:pt>
                <c:pt idx="3">
                  <c:v>9.5</c:v>
                </c:pt>
                <c:pt idx="4">
                  <c:v>9.4</c:v>
                </c:pt>
                <c:pt idx="5">
                  <c:v>9.3000000000000007</c:v>
                </c:pt>
                <c:pt idx="6">
                  <c:v>9.1</c:v>
                </c:pt>
                <c:pt idx="7">
                  <c:v>9</c:v>
                </c:pt>
                <c:pt idx="8">
                  <c:v>9</c:v>
                </c:pt>
                <c:pt idx="9">
                  <c:v>9.1</c:v>
                </c:pt>
                <c:pt idx="10">
                  <c:v>9.3000000000000007</c:v>
                </c:pt>
                <c:pt idx="11">
                  <c:v>9.4</c:v>
                </c:pt>
                <c:pt idx="12">
                  <c:v>9.5</c:v>
                </c:pt>
                <c:pt idx="13">
                  <c:v>9.5</c:v>
                </c:pt>
                <c:pt idx="14">
                  <c:v>9.6</c:v>
                </c:pt>
                <c:pt idx="15">
                  <c:v>9.6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COENZYME B12       HHB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10.1</c:v>
                </c:pt>
                <c:pt idx="1">
                  <c:v>10</c:v>
                </c:pt>
                <c:pt idx="2">
                  <c:v>9.6999999999999993</c:v>
                </c:pt>
                <c:pt idx="3">
                  <c:v>9.6</c:v>
                </c:pt>
                <c:pt idx="4">
                  <c:v>9.4</c:v>
                </c:pt>
                <c:pt idx="5">
                  <c:v>9.1999999999999993</c:v>
                </c:pt>
                <c:pt idx="6">
                  <c:v>9.1</c:v>
                </c:pt>
                <c:pt idx="7">
                  <c:v>9</c:v>
                </c:pt>
                <c:pt idx="8">
                  <c:v>8.8000000000000007</c:v>
                </c:pt>
                <c:pt idx="9">
                  <c:v>8.8000000000000007</c:v>
                </c:pt>
                <c:pt idx="10">
                  <c:v>8.8000000000000007</c:v>
                </c:pt>
                <c:pt idx="11">
                  <c:v>8.6999999999999993</c:v>
                </c:pt>
                <c:pt idx="12">
                  <c:v>8.5</c:v>
                </c:pt>
                <c:pt idx="13">
                  <c:v>8.5</c:v>
                </c:pt>
                <c:pt idx="14">
                  <c:v>8.4</c:v>
                </c:pt>
                <c:pt idx="15">
                  <c:v>8.5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COBAMAMIDE         CQY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4.7</c:v>
                </c:pt>
                <c:pt idx="1">
                  <c:v>4.7</c:v>
                </c:pt>
                <c:pt idx="2">
                  <c:v>4.7</c:v>
                </c:pt>
                <c:pt idx="3">
                  <c:v>4.9000000000000004</c:v>
                </c:pt>
                <c:pt idx="4">
                  <c:v>5.4</c:v>
                </c:pt>
                <c:pt idx="5">
                  <c:v>5.7</c:v>
                </c:pt>
                <c:pt idx="6">
                  <c:v>5.9</c:v>
                </c:pt>
                <c:pt idx="7">
                  <c:v>6.1</c:v>
                </c:pt>
                <c:pt idx="8">
                  <c:v>6.5</c:v>
                </c:pt>
                <c:pt idx="9">
                  <c:v>7</c:v>
                </c:pt>
                <c:pt idx="10">
                  <c:v>7.6</c:v>
                </c:pt>
                <c:pt idx="11">
                  <c:v>7.9</c:v>
                </c:pt>
                <c:pt idx="12">
                  <c:v>8</c:v>
                </c:pt>
                <c:pt idx="13">
                  <c:v>8.1999999999999993</c:v>
                </c:pt>
                <c:pt idx="14">
                  <c:v>8.4</c:v>
                </c:pt>
                <c:pt idx="15">
                  <c:v>8.8000000000000007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ZHUO HE            JSJ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5.8</c:v>
                </c:pt>
                <c:pt idx="1">
                  <c:v>6.4</c:v>
                </c:pt>
                <c:pt idx="2">
                  <c:v>6.8</c:v>
                </c:pt>
                <c:pt idx="3">
                  <c:v>7.2</c:v>
                </c:pt>
                <c:pt idx="4">
                  <c:v>7.5</c:v>
                </c:pt>
                <c:pt idx="5">
                  <c:v>7.8</c:v>
                </c:pt>
                <c:pt idx="6">
                  <c:v>8</c:v>
                </c:pt>
                <c:pt idx="7">
                  <c:v>8.1</c:v>
                </c:pt>
                <c:pt idx="8">
                  <c:v>8.1999999999999993</c:v>
                </c:pt>
                <c:pt idx="9">
                  <c:v>8.1999999999999993</c:v>
                </c:pt>
                <c:pt idx="10">
                  <c:v>8.1999999999999993</c:v>
                </c:pt>
                <c:pt idx="11">
                  <c:v>8.1</c:v>
                </c:pt>
                <c:pt idx="12">
                  <c:v>8</c:v>
                </c:pt>
                <c:pt idx="13">
                  <c:v>8</c:v>
                </c:pt>
                <c:pt idx="14">
                  <c:v>8</c:v>
                </c:pt>
                <c:pt idx="15">
                  <c:v>8.1999999999999993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COBAMAMIDE         HZR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5</c:v>
                </c:pt>
                <c:pt idx="1">
                  <c:v>5.2</c:v>
                </c:pt>
                <c:pt idx="2">
                  <c:v>5.2</c:v>
                </c:pt>
                <c:pt idx="3">
                  <c:v>5.4</c:v>
                </c:pt>
                <c:pt idx="4">
                  <c:v>5.8</c:v>
                </c:pt>
                <c:pt idx="5">
                  <c:v>6.2</c:v>
                </c:pt>
                <c:pt idx="6">
                  <c:v>6.4</c:v>
                </c:pt>
                <c:pt idx="7">
                  <c:v>6.4</c:v>
                </c:pt>
                <c:pt idx="8">
                  <c:v>6.4</c:v>
                </c:pt>
                <c:pt idx="9">
                  <c:v>6.6</c:v>
                </c:pt>
                <c:pt idx="10">
                  <c:v>6.9</c:v>
                </c:pt>
                <c:pt idx="11">
                  <c:v>7.4</c:v>
                </c:pt>
                <c:pt idx="12">
                  <c:v>7.7</c:v>
                </c:pt>
                <c:pt idx="13">
                  <c:v>7.6</c:v>
                </c:pt>
                <c:pt idx="14">
                  <c:v>7.3</c:v>
                </c:pt>
                <c:pt idx="15">
                  <c:v>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6.4</c:v>
                </c:pt>
                <c:pt idx="1">
                  <c:v>6.5</c:v>
                </c:pt>
                <c:pt idx="2">
                  <c:v>6.5</c:v>
                </c:pt>
                <c:pt idx="3">
                  <c:v>6.5</c:v>
                </c:pt>
                <c:pt idx="4">
                  <c:v>6.4</c:v>
                </c:pt>
                <c:pt idx="5">
                  <c:v>6.4</c:v>
                </c:pt>
                <c:pt idx="6">
                  <c:v>6.4</c:v>
                </c:pt>
                <c:pt idx="7">
                  <c:v>6.4</c:v>
                </c:pt>
                <c:pt idx="8">
                  <c:v>6.4</c:v>
                </c:pt>
                <c:pt idx="9">
                  <c:v>6.3</c:v>
                </c:pt>
                <c:pt idx="10">
                  <c:v>6.2</c:v>
                </c:pt>
                <c:pt idx="11">
                  <c:v>6.1</c:v>
                </c:pt>
                <c:pt idx="12">
                  <c:v>5.9</c:v>
                </c:pt>
                <c:pt idx="13">
                  <c:v>5.8</c:v>
                </c:pt>
                <c:pt idx="14">
                  <c:v>5.7</c:v>
                </c:pt>
                <c:pt idx="15">
                  <c:v>5.7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FU XIN KANG LIN    SBP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5.2</c:v>
                </c:pt>
                <c:pt idx="1">
                  <c:v>5</c:v>
                </c:pt>
                <c:pt idx="2">
                  <c:v>4.7</c:v>
                </c:pt>
                <c:pt idx="3">
                  <c:v>4.8</c:v>
                </c:pt>
                <c:pt idx="4">
                  <c:v>4.8</c:v>
                </c:pt>
                <c:pt idx="5">
                  <c:v>5</c:v>
                </c:pt>
                <c:pt idx="6">
                  <c:v>5</c:v>
                </c:pt>
                <c:pt idx="7">
                  <c:v>5</c:v>
                </c:pt>
                <c:pt idx="8">
                  <c:v>4.0999999999999996</c:v>
                </c:pt>
                <c:pt idx="9">
                  <c:v>3.2</c:v>
                </c:pt>
                <c:pt idx="10">
                  <c:v>2.5</c:v>
                </c:pt>
                <c:pt idx="11">
                  <c:v>1.8</c:v>
                </c:pt>
                <c:pt idx="12">
                  <c:v>2.1</c:v>
                </c:pt>
                <c:pt idx="13">
                  <c:v>2.4</c:v>
                </c:pt>
                <c:pt idx="14">
                  <c:v>2.6</c:v>
                </c:pt>
                <c:pt idx="15">
                  <c:v>2.8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6270336"/>
        <c:axId val="216272256"/>
      </c:lineChart>
      <c:catAx>
        <c:axId val="216270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6272256"/>
        <c:crosses val="autoZero"/>
        <c:auto val="1"/>
        <c:lblAlgn val="ctr"/>
        <c:lblOffset val="100"/>
        <c:noMultiLvlLbl val="0"/>
      </c:catAx>
      <c:valAx>
        <c:axId val="21627225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62703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Eldepryl Relevant Market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4.5999999999999996</c:v>
              </c:pt>
            </c:numLit>
          </c:val>
        </c:ser>
        <c:ser>
          <c:idx val="1"/>
          <c:order val="1"/>
          <c:tx>
            <c:v>BENZHEXOL          JSU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3.9</c:v>
              </c:pt>
            </c:numLit>
          </c:val>
        </c:ser>
        <c:ser>
          <c:idx val="2"/>
          <c:order val="2"/>
          <c:tx>
            <c:v>MADOPAR            RS-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11.3</c:v>
              </c:pt>
            </c:numLit>
          </c:val>
        </c:ser>
        <c:ser>
          <c:idx val="3"/>
          <c:order val="3"/>
          <c:tx>
            <c:v>BENZHEXOL          SN0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6.8</c:v>
              </c:pt>
            </c:numLit>
          </c:val>
        </c:ser>
        <c:ser>
          <c:idx val="4"/>
          <c:order val="4"/>
          <c:tx>
            <c:v>BENZHEXOL          JHU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-20</c:v>
              </c:pt>
            </c:numLit>
          </c:val>
        </c:ser>
        <c:ser>
          <c:idx val="5"/>
          <c:order val="5"/>
          <c:tx>
            <c:v>SIFROL             B.I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21.8</c:v>
              </c:pt>
            </c:numLit>
          </c:val>
        </c:ser>
        <c:ser>
          <c:idx val="6"/>
          <c:order val="6"/>
          <c:tx>
            <c:v>SINEMET            MHU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5.5</c:v>
              </c:pt>
            </c:numLit>
          </c:val>
        </c:ser>
        <c:ser>
          <c:idx val="7"/>
          <c:order val="7"/>
          <c:tx>
            <c:v>TRASTAL            SVR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6.4</c:v>
              </c:pt>
            </c:numLit>
          </c:val>
        </c:ser>
        <c:ser>
          <c:idx val="8"/>
          <c:order val="8"/>
          <c:tx>
            <c:v>ELDEPRYL           ORN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84.1</c:v>
              </c:pt>
            </c:numLit>
          </c:val>
        </c:ser>
        <c:ser>
          <c:idx val="9"/>
          <c:order val="9"/>
          <c:tx>
            <c:v>COMTAN             NVR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10.6</c:v>
              </c:pt>
            </c:numLit>
          </c:val>
        </c:ser>
        <c:ser>
          <c:idx val="10"/>
          <c:order val="10"/>
          <c:tx>
            <c:v>LEVODOPA AND BENSE SFU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284.7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12331136"/>
        <c:axId val="212353408"/>
      </c:barChart>
      <c:catAx>
        <c:axId val="212331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2353408"/>
        <c:crosses val="autoZero"/>
        <c:auto val="1"/>
        <c:lblAlgn val="ctr"/>
        <c:lblOffset val="100"/>
        <c:noMultiLvlLbl val="0"/>
      </c:catAx>
      <c:valAx>
        <c:axId val="212353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23311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8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4C85C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BENZHEXOL          JSU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37.4</c:v>
                </c:pt>
                <c:pt idx="1">
                  <c:v>39</c:v>
                </c:pt>
                <c:pt idx="2">
                  <c:v>37.4</c:v>
                </c:pt>
                <c:pt idx="3">
                  <c:v>35.4</c:v>
                </c:pt>
                <c:pt idx="4">
                  <c:v>36.4</c:v>
                </c:pt>
                <c:pt idx="5">
                  <c:v>34.299999999999997</c:v>
                </c:pt>
                <c:pt idx="6">
                  <c:v>34.1</c:v>
                </c:pt>
                <c:pt idx="7">
                  <c:v>32.1</c:v>
                </c:pt>
                <c:pt idx="8">
                  <c:v>30.3</c:v>
                </c:pt>
                <c:pt idx="9">
                  <c:v>32</c:v>
                </c:pt>
                <c:pt idx="10">
                  <c:v>31.2</c:v>
                </c:pt>
                <c:pt idx="11">
                  <c:v>32.299999999999997</c:v>
                </c:pt>
                <c:pt idx="12">
                  <c:v>32.6</c:v>
                </c:pt>
                <c:pt idx="13">
                  <c:v>30.2</c:v>
                </c:pt>
                <c:pt idx="14">
                  <c:v>28.8</c:v>
                </c:pt>
                <c:pt idx="15">
                  <c:v>33.1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MADOPAR            RS-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18.899999999999999</c:v>
                </c:pt>
                <c:pt idx="1">
                  <c:v>19.899999999999999</c:v>
                </c:pt>
                <c:pt idx="2">
                  <c:v>18.399999999999999</c:v>
                </c:pt>
                <c:pt idx="3">
                  <c:v>16.899999999999999</c:v>
                </c:pt>
                <c:pt idx="4">
                  <c:v>18.899999999999999</c:v>
                </c:pt>
                <c:pt idx="5">
                  <c:v>19.5</c:v>
                </c:pt>
                <c:pt idx="6">
                  <c:v>18.8</c:v>
                </c:pt>
                <c:pt idx="7">
                  <c:v>19.3</c:v>
                </c:pt>
                <c:pt idx="8">
                  <c:v>20.2</c:v>
                </c:pt>
                <c:pt idx="9">
                  <c:v>20.2</c:v>
                </c:pt>
                <c:pt idx="10">
                  <c:v>20.7</c:v>
                </c:pt>
                <c:pt idx="11">
                  <c:v>20.3</c:v>
                </c:pt>
                <c:pt idx="12">
                  <c:v>20.3</c:v>
                </c:pt>
                <c:pt idx="13">
                  <c:v>22.4</c:v>
                </c:pt>
                <c:pt idx="14">
                  <c:v>23.3</c:v>
                </c:pt>
                <c:pt idx="15">
                  <c:v>20.8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BENZHEXOL          JHU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17.7</c:v>
                </c:pt>
                <c:pt idx="1">
                  <c:v>13.8</c:v>
                </c:pt>
                <c:pt idx="2">
                  <c:v>14.2</c:v>
                </c:pt>
                <c:pt idx="3">
                  <c:v>14.7</c:v>
                </c:pt>
                <c:pt idx="4">
                  <c:v>15.2</c:v>
                </c:pt>
                <c:pt idx="5">
                  <c:v>17.100000000000001</c:v>
                </c:pt>
                <c:pt idx="6">
                  <c:v>16.100000000000001</c:v>
                </c:pt>
                <c:pt idx="7">
                  <c:v>17.600000000000001</c:v>
                </c:pt>
                <c:pt idx="8">
                  <c:v>16.399999999999999</c:v>
                </c:pt>
                <c:pt idx="9">
                  <c:v>16.399999999999999</c:v>
                </c:pt>
                <c:pt idx="10">
                  <c:v>14.9</c:v>
                </c:pt>
                <c:pt idx="11">
                  <c:v>14.6</c:v>
                </c:pt>
                <c:pt idx="12">
                  <c:v>8.6999999999999993</c:v>
                </c:pt>
                <c:pt idx="13">
                  <c:v>9.8000000000000007</c:v>
                </c:pt>
                <c:pt idx="14">
                  <c:v>12.6</c:v>
                </c:pt>
                <c:pt idx="15">
                  <c:v>16.5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BENZHEXOL          SN0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3.8</c:v>
                </c:pt>
                <c:pt idx="1">
                  <c:v>7</c:v>
                </c:pt>
                <c:pt idx="2">
                  <c:v>6.8</c:v>
                </c:pt>
                <c:pt idx="3">
                  <c:v>7.9</c:v>
                </c:pt>
                <c:pt idx="4">
                  <c:v>10.199999999999999</c:v>
                </c:pt>
                <c:pt idx="5">
                  <c:v>10.8</c:v>
                </c:pt>
                <c:pt idx="6">
                  <c:v>11.8</c:v>
                </c:pt>
                <c:pt idx="7">
                  <c:v>9.5</c:v>
                </c:pt>
                <c:pt idx="8">
                  <c:v>10.7</c:v>
                </c:pt>
                <c:pt idx="9">
                  <c:v>11.8</c:v>
                </c:pt>
                <c:pt idx="10">
                  <c:v>12</c:v>
                </c:pt>
                <c:pt idx="11">
                  <c:v>11.2</c:v>
                </c:pt>
                <c:pt idx="12">
                  <c:v>15.2</c:v>
                </c:pt>
                <c:pt idx="13">
                  <c:v>14.5</c:v>
                </c:pt>
                <c:pt idx="14">
                  <c:v>10</c:v>
                </c:pt>
                <c:pt idx="15">
                  <c:v>7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SIFROL             B.I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2</c:v>
                </c:pt>
                <c:pt idx="1">
                  <c:v>2.4</c:v>
                </c:pt>
                <c:pt idx="2">
                  <c:v>2</c:v>
                </c:pt>
                <c:pt idx="3">
                  <c:v>2.5</c:v>
                </c:pt>
                <c:pt idx="4">
                  <c:v>2.7</c:v>
                </c:pt>
                <c:pt idx="5">
                  <c:v>2.8</c:v>
                </c:pt>
                <c:pt idx="6">
                  <c:v>2.7</c:v>
                </c:pt>
                <c:pt idx="7">
                  <c:v>3.1</c:v>
                </c:pt>
                <c:pt idx="8">
                  <c:v>3.4</c:v>
                </c:pt>
                <c:pt idx="9">
                  <c:v>3.4</c:v>
                </c:pt>
                <c:pt idx="10">
                  <c:v>3.4</c:v>
                </c:pt>
                <c:pt idx="11">
                  <c:v>3.5</c:v>
                </c:pt>
                <c:pt idx="12">
                  <c:v>3.7</c:v>
                </c:pt>
                <c:pt idx="13">
                  <c:v>4</c:v>
                </c:pt>
                <c:pt idx="14">
                  <c:v>4.2</c:v>
                </c:pt>
                <c:pt idx="15">
                  <c:v>4.0999999999999996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SINEMET            MHU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3</c:v>
                </c:pt>
                <c:pt idx="1">
                  <c:v>3.1</c:v>
                </c:pt>
                <c:pt idx="2">
                  <c:v>3.1</c:v>
                </c:pt>
                <c:pt idx="3">
                  <c:v>2.6</c:v>
                </c:pt>
                <c:pt idx="4">
                  <c:v>2.6</c:v>
                </c:pt>
                <c:pt idx="5">
                  <c:v>2.8</c:v>
                </c:pt>
                <c:pt idx="6">
                  <c:v>2.8</c:v>
                </c:pt>
                <c:pt idx="7">
                  <c:v>2.9</c:v>
                </c:pt>
                <c:pt idx="8">
                  <c:v>3</c:v>
                </c:pt>
                <c:pt idx="9">
                  <c:v>3</c:v>
                </c:pt>
                <c:pt idx="10">
                  <c:v>3.1</c:v>
                </c:pt>
                <c:pt idx="11">
                  <c:v>3</c:v>
                </c:pt>
                <c:pt idx="12">
                  <c:v>2.8</c:v>
                </c:pt>
                <c:pt idx="13">
                  <c:v>3.2</c:v>
                </c:pt>
                <c:pt idx="14">
                  <c:v>3.2</c:v>
                </c:pt>
                <c:pt idx="15">
                  <c:v>2.9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TRASTAL            SVR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4C85C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1.8</c:v>
                </c:pt>
                <c:pt idx="1">
                  <c:v>1.9</c:v>
                </c:pt>
                <c:pt idx="2">
                  <c:v>1.7</c:v>
                </c:pt>
                <c:pt idx="3">
                  <c:v>1.8</c:v>
                </c:pt>
                <c:pt idx="4">
                  <c:v>1.8</c:v>
                </c:pt>
                <c:pt idx="5">
                  <c:v>1.8</c:v>
                </c:pt>
                <c:pt idx="6">
                  <c:v>1.9</c:v>
                </c:pt>
                <c:pt idx="7">
                  <c:v>2.1</c:v>
                </c:pt>
                <c:pt idx="8">
                  <c:v>2.2999999999999998</c:v>
                </c:pt>
                <c:pt idx="9">
                  <c:v>2.2000000000000002</c:v>
                </c:pt>
                <c:pt idx="10">
                  <c:v>2.5</c:v>
                </c:pt>
                <c:pt idx="11">
                  <c:v>2.2000000000000002</c:v>
                </c:pt>
                <c:pt idx="12">
                  <c:v>2.1</c:v>
                </c:pt>
                <c:pt idx="13">
                  <c:v>2.4</c:v>
                </c:pt>
                <c:pt idx="14">
                  <c:v>2.5</c:v>
                </c:pt>
                <c:pt idx="15">
                  <c:v>2.2999999999999998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ELDEPRYL           ORN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0.4</c:v>
                </c:pt>
                <c:pt idx="1">
                  <c:v>0.4</c:v>
                </c:pt>
                <c:pt idx="2">
                  <c:v>0.4</c:v>
                </c:pt>
                <c:pt idx="3">
                  <c:v>0.4</c:v>
                </c:pt>
                <c:pt idx="4">
                  <c:v>0.6</c:v>
                </c:pt>
                <c:pt idx="5">
                  <c:v>0.6</c:v>
                </c:pt>
                <c:pt idx="6">
                  <c:v>0.7</c:v>
                </c:pt>
                <c:pt idx="7">
                  <c:v>1</c:v>
                </c:pt>
                <c:pt idx="8">
                  <c:v>0.9</c:v>
                </c:pt>
                <c:pt idx="9">
                  <c:v>1</c:v>
                </c:pt>
                <c:pt idx="10">
                  <c:v>1.2</c:v>
                </c:pt>
                <c:pt idx="11">
                  <c:v>1</c:v>
                </c:pt>
                <c:pt idx="12">
                  <c:v>1.4</c:v>
                </c:pt>
                <c:pt idx="13">
                  <c:v>1.6</c:v>
                </c:pt>
                <c:pt idx="14">
                  <c:v>2</c:v>
                </c:pt>
                <c:pt idx="15">
                  <c:v>2.1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COMTAN             NVR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0.8</c:v>
                </c:pt>
                <c:pt idx="1">
                  <c:v>0.9</c:v>
                </c:pt>
                <c:pt idx="2">
                  <c:v>0.8</c:v>
                </c:pt>
                <c:pt idx="3">
                  <c:v>0.8</c:v>
                </c:pt>
                <c:pt idx="4">
                  <c:v>1</c:v>
                </c:pt>
                <c:pt idx="5">
                  <c:v>0.9</c:v>
                </c:pt>
                <c:pt idx="6">
                  <c:v>1</c:v>
                </c:pt>
                <c:pt idx="7">
                  <c:v>1.1000000000000001</c:v>
                </c:pt>
                <c:pt idx="8">
                  <c:v>1.2</c:v>
                </c:pt>
                <c:pt idx="9">
                  <c:v>1.1000000000000001</c:v>
                </c:pt>
                <c:pt idx="10">
                  <c:v>1.1000000000000001</c:v>
                </c:pt>
                <c:pt idx="11">
                  <c:v>1</c:v>
                </c:pt>
                <c:pt idx="12">
                  <c:v>1.2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1.2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LEVODOPA AND BENSE SFU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0.1</c:v>
                </c:pt>
                <c:pt idx="13">
                  <c:v>0.1</c:v>
                </c:pt>
                <c:pt idx="14">
                  <c:v>0.1</c:v>
                </c:pt>
                <c:pt idx="15">
                  <c:v>0.2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708352"/>
        <c:axId val="212722816"/>
      </c:lineChart>
      <c:catAx>
        <c:axId val="212708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2722816"/>
        <c:crosses val="autoZero"/>
        <c:auto val="1"/>
        <c:lblAlgn val="ctr"/>
        <c:lblOffset val="100"/>
        <c:noMultiLvlLbl val="0"/>
      </c:catAx>
      <c:valAx>
        <c:axId val="21272281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2708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7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Eldepryl Relevant Market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5.3</c:v>
              </c:pt>
            </c:numLit>
          </c:val>
        </c:ser>
        <c:ser>
          <c:idx val="1"/>
          <c:order val="1"/>
          <c:tx>
            <c:v>BENZHEXOL          JSU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</c:v>
              </c:pt>
            </c:numLit>
          </c:val>
        </c:ser>
        <c:ser>
          <c:idx val="2"/>
          <c:order val="2"/>
          <c:tx>
            <c:v>MADOPAR            RS-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7.7</c:v>
              </c:pt>
            </c:numLit>
          </c:val>
        </c:ser>
        <c:ser>
          <c:idx val="3"/>
          <c:order val="3"/>
          <c:tx>
            <c:v>BENZHEXOL          JHU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18.899999999999999</c:v>
              </c:pt>
            </c:numLit>
          </c:val>
        </c:ser>
        <c:ser>
          <c:idx val="4"/>
          <c:order val="4"/>
          <c:tx>
            <c:v>BENZHEXOL          SN0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-34.5</c:v>
              </c:pt>
            </c:numLit>
          </c:val>
        </c:ser>
        <c:ser>
          <c:idx val="5"/>
          <c:order val="5"/>
          <c:tx>
            <c:v>SIFROL             B.I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23.3</c:v>
              </c:pt>
            </c:numLit>
          </c:val>
        </c:ser>
        <c:ser>
          <c:idx val="6"/>
          <c:order val="6"/>
          <c:tx>
            <c:v>SINEMET            MHU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1.9</c:v>
              </c:pt>
            </c:numLit>
          </c:val>
        </c:ser>
        <c:ser>
          <c:idx val="7"/>
          <c:order val="7"/>
          <c:tx>
            <c:v>TRASTAL            SVR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8.4</c:v>
              </c:pt>
            </c:numLit>
          </c:val>
        </c:ser>
        <c:ser>
          <c:idx val="8"/>
          <c:order val="8"/>
          <c:tx>
            <c:v>ELDEPRYL           ORN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108.1</c:v>
              </c:pt>
            </c:numLit>
          </c:val>
        </c:ser>
        <c:ser>
          <c:idx val="9"/>
          <c:order val="9"/>
          <c:tx>
            <c:v>COMTAN             NVR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16.600000000000001</c:v>
              </c:pt>
            </c:numLit>
          </c:val>
        </c:ser>
        <c:ser>
          <c:idx val="10"/>
          <c:order val="10"/>
          <c:tx>
            <c:v>LEVODOPA AND BENSE SFU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848.9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13026304"/>
        <c:axId val="213027840"/>
      </c:barChart>
      <c:catAx>
        <c:axId val="213026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027840"/>
        <c:crosses val="autoZero"/>
        <c:auto val="1"/>
        <c:lblAlgn val="ctr"/>
        <c:lblOffset val="100"/>
        <c:noMultiLvlLbl val="0"/>
      </c:catAx>
      <c:valAx>
        <c:axId val="213027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3026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8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</c:v>
              </c:pt>
            </c:numLit>
          </c:val>
        </c:ser>
        <c:ser>
          <c:idx val="1"/>
          <c:order val="1"/>
          <c:tx>
            <c:v>MBL-total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4.9000000000000004</c:v>
              </c:pt>
            </c:numLit>
          </c:val>
        </c:ser>
        <c:ser>
          <c:idx val="2"/>
          <c:order val="2"/>
          <c:tx>
            <c:v>MBL-tab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</c:v>
              </c:pt>
            </c:numLit>
          </c:val>
        </c:ser>
        <c:ser>
          <c:idx val="3"/>
          <c:order val="3"/>
          <c:tx>
            <c:v>MBL-amp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2.9</c:v>
              </c:pt>
            </c:numLit>
          </c:val>
        </c:ser>
        <c:ser>
          <c:idx val="4"/>
          <c:order val="4"/>
          <c:tx>
            <c:v>QI XIN             J&amp;H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6.1</c:v>
              </c:pt>
            </c:numLit>
          </c:val>
        </c:ser>
        <c:ser>
          <c:idx val="5"/>
          <c:order val="5"/>
          <c:tx>
            <c:v>COENZYME B12       HHB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1.3</c:v>
              </c:pt>
            </c:numLit>
          </c:val>
        </c:ser>
        <c:ser>
          <c:idx val="6"/>
          <c:order val="6"/>
          <c:tx>
            <c:v>COBAMAMIDE         CQY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16.100000000000001</c:v>
              </c:pt>
            </c:numLit>
          </c:val>
        </c:ser>
        <c:ser>
          <c:idx val="7"/>
          <c:order val="7"/>
          <c:tx>
            <c:v>ZHUO HE            JSJ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5.8</c:v>
              </c:pt>
            </c:numLit>
          </c:val>
        </c:ser>
        <c:ser>
          <c:idx val="8"/>
          <c:order val="8"/>
          <c:tx>
            <c:v>COBAMAMIDE         HZR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-1.5</c:v>
              </c:pt>
            </c:numLit>
          </c:val>
        </c:ser>
        <c:ser>
          <c:idx val="9"/>
          <c:order val="9"/>
          <c:tx>
            <c:v>COBAMAMIDE         HVA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-1.5</c:v>
              </c:pt>
            </c:numLit>
          </c:val>
        </c:ser>
        <c:ser>
          <c:idx val="10"/>
          <c:order val="10"/>
          <c:tx>
            <c:v>FU XIN KANG LIN    SBP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60.6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16680704"/>
        <c:axId val="216698880"/>
      </c:barChart>
      <c:catAx>
        <c:axId val="216680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6698880"/>
        <c:crosses val="autoZero"/>
        <c:auto val="1"/>
        <c:lblAlgn val="ctr"/>
        <c:lblOffset val="100"/>
        <c:noMultiLvlLbl val="0"/>
      </c:catAx>
      <c:valAx>
        <c:axId val="216698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6680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MBL-total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31.5</c:v>
                </c:pt>
                <c:pt idx="1">
                  <c:v>32.1</c:v>
                </c:pt>
                <c:pt idx="2">
                  <c:v>32.200000000000003</c:v>
                </c:pt>
                <c:pt idx="3">
                  <c:v>30.7</c:v>
                </c:pt>
                <c:pt idx="4">
                  <c:v>30.9</c:v>
                </c:pt>
                <c:pt idx="5">
                  <c:v>31.4</c:v>
                </c:pt>
                <c:pt idx="6">
                  <c:v>31.4</c:v>
                </c:pt>
                <c:pt idx="7">
                  <c:v>31.6</c:v>
                </c:pt>
                <c:pt idx="8">
                  <c:v>32.4</c:v>
                </c:pt>
                <c:pt idx="9">
                  <c:v>32.200000000000003</c:v>
                </c:pt>
                <c:pt idx="10">
                  <c:v>32.299999999999997</c:v>
                </c:pt>
                <c:pt idx="11">
                  <c:v>32.200000000000003</c:v>
                </c:pt>
                <c:pt idx="12">
                  <c:v>32.299999999999997</c:v>
                </c:pt>
                <c:pt idx="13">
                  <c:v>32.799999999999997</c:v>
                </c:pt>
                <c:pt idx="14">
                  <c:v>33.5</c:v>
                </c:pt>
                <c:pt idx="15">
                  <c:v>31.7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MBL-tab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19.100000000000001</c:v>
                </c:pt>
                <c:pt idx="1">
                  <c:v>19.8</c:v>
                </c:pt>
                <c:pt idx="2">
                  <c:v>20</c:v>
                </c:pt>
                <c:pt idx="3">
                  <c:v>19.600000000000001</c:v>
                </c:pt>
                <c:pt idx="4">
                  <c:v>19.399999999999999</c:v>
                </c:pt>
                <c:pt idx="5">
                  <c:v>20</c:v>
                </c:pt>
                <c:pt idx="6">
                  <c:v>20.100000000000001</c:v>
                </c:pt>
                <c:pt idx="7">
                  <c:v>20.7</c:v>
                </c:pt>
                <c:pt idx="8">
                  <c:v>20.7</c:v>
                </c:pt>
                <c:pt idx="9">
                  <c:v>20.6</c:v>
                </c:pt>
                <c:pt idx="10">
                  <c:v>20.8</c:v>
                </c:pt>
                <c:pt idx="11">
                  <c:v>21.1</c:v>
                </c:pt>
                <c:pt idx="12">
                  <c:v>21.1</c:v>
                </c:pt>
                <c:pt idx="13">
                  <c:v>21.1</c:v>
                </c:pt>
                <c:pt idx="14">
                  <c:v>22</c:v>
                </c:pt>
                <c:pt idx="15">
                  <c:v>20.7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MBL-amp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12.4</c:v>
                </c:pt>
                <c:pt idx="1">
                  <c:v>12.3</c:v>
                </c:pt>
                <c:pt idx="2">
                  <c:v>12.2</c:v>
                </c:pt>
                <c:pt idx="3">
                  <c:v>11</c:v>
                </c:pt>
                <c:pt idx="4">
                  <c:v>11.5</c:v>
                </c:pt>
                <c:pt idx="5">
                  <c:v>11.4</c:v>
                </c:pt>
                <c:pt idx="6">
                  <c:v>11.3</c:v>
                </c:pt>
                <c:pt idx="7">
                  <c:v>10.9</c:v>
                </c:pt>
                <c:pt idx="8">
                  <c:v>11.7</c:v>
                </c:pt>
                <c:pt idx="9">
                  <c:v>11.7</c:v>
                </c:pt>
                <c:pt idx="10">
                  <c:v>11.5</c:v>
                </c:pt>
                <c:pt idx="11">
                  <c:v>11.1</c:v>
                </c:pt>
                <c:pt idx="12">
                  <c:v>11.2</c:v>
                </c:pt>
                <c:pt idx="13">
                  <c:v>11.7</c:v>
                </c:pt>
                <c:pt idx="14">
                  <c:v>11.5</c:v>
                </c:pt>
                <c:pt idx="15">
                  <c:v>11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10.1</c:v>
                </c:pt>
                <c:pt idx="1">
                  <c:v>9.1</c:v>
                </c:pt>
                <c:pt idx="2">
                  <c:v>9.3000000000000007</c:v>
                </c:pt>
                <c:pt idx="3">
                  <c:v>9.6999999999999993</c:v>
                </c:pt>
                <c:pt idx="4">
                  <c:v>9.4</c:v>
                </c:pt>
                <c:pt idx="5">
                  <c:v>9</c:v>
                </c:pt>
                <c:pt idx="6">
                  <c:v>8.5</c:v>
                </c:pt>
                <c:pt idx="7">
                  <c:v>9.1999999999999993</c:v>
                </c:pt>
                <c:pt idx="8">
                  <c:v>9.4</c:v>
                </c:pt>
                <c:pt idx="9">
                  <c:v>9.3000000000000007</c:v>
                </c:pt>
                <c:pt idx="10">
                  <c:v>9.1999999999999993</c:v>
                </c:pt>
                <c:pt idx="11">
                  <c:v>9.9</c:v>
                </c:pt>
                <c:pt idx="12">
                  <c:v>9.8000000000000007</c:v>
                </c:pt>
                <c:pt idx="13">
                  <c:v>9.3000000000000007</c:v>
                </c:pt>
                <c:pt idx="14">
                  <c:v>9.6</c:v>
                </c:pt>
                <c:pt idx="15">
                  <c:v>9.8000000000000007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COBAMAMIDE         CQY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4.3</c:v>
                </c:pt>
                <c:pt idx="1">
                  <c:v>5.0999999999999996</c:v>
                </c:pt>
                <c:pt idx="2">
                  <c:v>5.0999999999999996</c:v>
                </c:pt>
                <c:pt idx="3">
                  <c:v>5.2</c:v>
                </c:pt>
                <c:pt idx="4">
                  <c:v>6.1</c:v>
                </c:pt>
                <c:pt idx="5">
                  <c:v>6.1</c:v>
                </c:pt>
                <c:pt idx="6">
                  <c:v>5.9</c:v>
                </c:pt>
                <c:pt idx="7">
                  <c:v>6.2</c:v>
                </c:pt>
                <c:pt idx="8">
                  <c:v>7.8</c:v>
                </c:pt>
                <c:pt idx="9">
                  <c:v>7.7</c:v>
                </c:pt>
                <c:pt idx="10">
                  <c:v>8.5</c:v>
                </c:pt>
                <c:pt idx="11">
                  <c:v>7.6</c:v>
                </c:pt>
                <c:pt idx="12">
                  <c:v>8.3000000000000007</c:v>
                </c:pt>
                <c:pt idx="13">
                  <c:v>8.5</c:v>
                </c:pt>
                <c:pt idx="14">
                  <c:v>9.1</c:v>
                </c:pt>
                <c:pt idx="15">
                  <c:v>9.4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COENZYME B12       HHB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10.199999999999999</c:v>
                </c:pt>
                <c:pt idx="1">
                  <c:v>9.8000000000000007</c:v>
                </c:pt>
                <c:pt idx="2">
                  <c:v>9.4</c:v>
                </c:pt>
                <c:pt idx="3">
                  <c:v>8.9</c:v>
                </c:pt>
                <c:pt idx="4">
                  <c:v>9.6</c:v>
                </c:pt>
                <c:pt idx="5">
                  <c:v>9</c:v>
                </c:pt>
                <c:pt idx="6">
                  <c:v>8.9</c:v>
                </c:pt>
                <c:pt idx="7">
                  <c:v>8.4</c:v>
                </c:pt>
                <c:pt idx="8">
                  <c:v>9</c:v>
                </c:pt>
                <c:pt idx="9">
                  <c:v>8.8000000000000007</c:v>
                </c:pt>
                <c:pt idx="10">
                  <c:v>8.9</c:v>
                </c:pt>
                <c:pt idx="11">
                  <c:v>8.1</c:v>
                </c:pt>
                <c:pt idx="12">
                  <c:v>8.4</c:v>
                </c:pt>
                <c:pt idx="13">
                  <c:v>8.8000000000000007</c:v>
                </c:pt>
                <c:pt idx="14">
                  <c:v>8.4</c:v>
                </c:pt>
                <c:pt idx="15">
                  <c:v>8.4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ZHUO HE            JSJ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6.7</c:v>
                </c:pt>
                <c:pt idx="1">
                  <c:v>7.1</c:v>
                </c:pt>
                <c:pt idx="2">
                  <c:v>7.2</c:v>
                </c:pt>
                <c:pt idx="3">
                  <c:v>7.9</c:v>
                </c:pt>
                <c:pt idx="4">
                  <c:v>7.8</c:v>
                </c:pt>
                <c:pt idx="5">
                  <c:v>8.1</c:v>
                </c:pt>
                <c:pt idx="6">
                  <c:v>8.1</c:v>
                </c:pt>
                <c:pt idx="7">
                  <c:v>8.4</c:v>
                </c:pt>
                <c:pt idx="8">
                  <c:v>8.1999999999999993</c:v>
                </c:pt>
                <c:pt idx="9">
                  <c:v>8.1999999999999993</c:v>
                </c:pt>
                <c:pt idx="10">
                  <c:v>7.9</c:v>
                </c:pt>
                <c:pt idx="11">
                  <c:v>8</c:v>
                </c:pt>
                <c:pt idx="12">
                  <c:v>8</c:v>
                </c:pt>
                <c:pt idx="13">
                  <c:v>8.1</c:v>
                </c:pt>
                <c:pt idx="14">
                  <c:v>8.1</c:v>
                </c:pt>
                <c:pt idx="15">
                  <c:v>8.6999999999999993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COBAMAMIDE         HZR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5</c:v>
                </c:pt>
                <c:pt idx="1">
                  <c:v>5.3</c:v>
                </c:pt>
                <c:pt idx="2">
                  <c:v>5.4</c:v>
                </c:pt>
                <c:pt idx="3">
                  <c:v>6.1</c:v>
                </c:pt>
                <c:pt idx="4">
                  <c:v>6.4</c:v>
                </c:pt>
                <c:pt idx="5">
                  <c:v>6.6</c:v>
                </c:pt>
                <c:pt idx="6">
                  <c:v>6.3</c:v>
                </c:pt>
                <c:pt idx="7">
                  <c:v>6.1</c:v>
                </c:pt>
                <c:pt idx="8">
                  <c:v>6.5</c:v>
                </c:pt>
                <c:pt idx="9">
                  <c:v>7.5</c:v>
                </c:pt>
                <c:pt idx="10">
                  <c:v>7.4</c:v>
                </c:pt>
                <c:pt idx="11">
                  <c:v>8.1999999999999993</c:v>
                </c:pt>
                <c:pt idx="12">
                  <c:v>7.7</c:v>
                </c:pt>
                <c:pt idx="13">
                  <c:v>7</c:v>
                </c:pt>
                <c:pt idx="14">
                  <c:v>6.6</c:v>
                </c:pt>
                <c:pt idx="15">
                  <c:v>6.9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6.7</c:v>
                </c:pt>
                <c:pt idx="1">
                  <c:v>6.6</c:v>
                </c:pt>
                <c:pt idx="2">
                  <c:v>6.3</c:v>
                </c:pt>
                <c:pt idx="3">
                  <c:v>6.4</c:v>
                </c:pt>
                <c:pt idx="4">
                  <c:v>6.3</c:v>
                </c:pt>
                <c:pt idx="5">
                  <c:v>6.5</c:v>
                </c:pt>
                <c:pt idx="6">
                  <c:v>6.4</c:v>
                </c:pt>
                <c:pt idx="7">
                  <c:v>6.2</c:v>
                </c:pt>
                <c:pt idx="8">
                  <c:v>6.4</c:v>
                </c:pt>
                <c:pt idx="9">
                  <c:v>6.2</c:v>
                </c:pt>
                <c:pt idx="10">
                  <c:v>6</c:v>
                </c:pt>
                <c:pt idx="11">
                  <c:v>5.7</c:v>
                </c:pt>
                <c:pt idx="12">
                  <c:v>5.6</c:v>
                </c:pt>
                <c:pt idx="13">
                  <c:v>5.7</c:v>
                </c:pt>
                <c:pt idx="14">
                  <c:v>5.7</c:v>
                </c:pt>
                <c:pt idx="15">
                  <c:v>6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FU XIN KANG LIN    SBP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5</c:v>
                </c:pt>
                <c:pt idx="1">
                  <c:v>4.8</c:v>
                </c:pt>
                <c:pt idx="2">
                  <c:v>4.5</c:v>
                </c:pt>
                <c:pt idx="3">
                  <c:v>5</c:v>
                </c:pt>
                <c:pt idx="4">
                  <c:v>4.9000000000000004</c:v>
                </c:pt>
                <c:pt idx="5">
                  <c:v>5.3</c:v>
                </c:pt>
                <c:pt idx="6">
                  <c:v>4.9000000000000004</c:v>
                </c:pt>
                <c:pt idx="7">
                  <c:v>4.9000000000000004</c:v>
                </c:pt>
                <c:pt idx="8">
                  <c:v>1.6</c:v>
                </c:pt>
                <c:pt idx="9">
                  <c:v>1.7</c:v>
                </c:pt>
                <c:pt idx="10">
                  <c:v>2.2000000000000002</c:v>
                </c:pt>
                <c:pt idx="11">
                  <c:v>1.9</c:v>
                </c:pt>
                <c:pt idx="12">
                  <c:v>2.5</c:v>
                </c:pt>
                <c:pt idx="13">
                  <c:v>2.9</c:v>
                </c:pt>
                <c:pt idx="14">
                  <c:v>3.1</c:v>
                </c:pt>
                <c:pt idx="15">
                  <c:v>2.8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394240"/>
        <c:axId val="6396160"/>
      </c:lineChart>
      <c:catAx>
        <c:axId val="6394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6396160"/>
        <c:crosses val="autoZero"/>
        <c:auto val="1"/>
        <c:lblAlgn val="ctr"/>
        <c:lblOffset val="100"/>
        <c:noMultiLvlLbl val="0"/>
      </c:catAx>
      <c:valAx>
        <c:axId val="639616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6394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4.4000000000000004</c:v>
              </c:pt>
            </c:numLit>
          </c:val>
        </c:ser>
        <c:ser>
          <c:idx val="1"/>
          <c:order val="1"/>
          <c:tx>
            <c:v>MBL-total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2.7</c:v>
              </c:pt>
            </c:numLit>
          </c:val>
        </c:ser>
        <c:ser>
          <c:idx val="2"/>
          <c:order val="2"/>
          <c:tx>
            <c:v>MBL-tab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2.4</c:v>
              </c:pt>
            </c:numLit>
          </c:val>
        </c:ser>
        <c:ser>
          <c:idx val="3"/>
          <c:order val="3"/>
          <c:tx>
            <c:v>MBL-amp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3.3</c:v>
              </c:pt>
            </c:numLit>
          </c:val>
        </c:ser>
        <c:ser>
          <c:idx val="4"/>
          <c:order val="4"/>
          <c:tx>
            <c:v>QI XIN             J&amp;H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3.8</c:v>
              </c:pt>
            </c:numLit>
          </c:val>
        </c:ser>
        <c:ser>
          <c:idx val="5"/>
          <c:order val="5"/>
          <c:tx>
            <c:v>COBAMAMIDE         CQY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29.4</c:v>
              </c:pt>
            </c:numLit>
          </c:val>
        </c:ser>
        <c:ser>
          <c:idx val="6"/>
          <c:order val="6"/>
          <c:tx>
            <c:v>COENZYME B12       HHB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7.6</c:v>
              </c:pt>
            </c:numLit>
          </c:val>
        </c:ser>
        <c:ser>
          <c:idx val="7"/>
          <c:order val="7"/>
          <c:tx>
            <c:v>ZHUO HE            JSJ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13.2</c:v>
              </c:pt>
            </c:numLit>
          </c:val>
        </c:ser>
        <c:ser>
          <c:idx val="8"/>
          <c:order val="8"/>
          <c:tx>
            <c:v>COBAMAMIDE         HZR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-13.1</c:v>
              </c:pt>
            </c:numLit>
          </c:val>
        </c:ser>
        <c:ser>
          <c:idx val="9"/>
          <c:order val="9"/>
          <c:tx>
            <c:v>COBAMAMIDE         HVA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10.1</c:v>
              </c:pt>
            </c:numLit>
          </c:val>
        </c:ser>
        <c:ser>
          <c:idx val="10"/>
          <c:order val="10"/>
          <c:tx>
            <c:v>FU XIN KANG LIN    SBP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55.4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15870848"/>
        <c:axId val="215880832"/>
      </c:barChart>
      <c:catAx>
        <c:axId val="215870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5880832"/>
        <c:crosses val="autoZero"/>
        <c:auto val="1"/>
        <c:lblAlgn val="ctr"/>
        <c:lblOffset val="100"/>
        <c:noMultiLvlLbl val="0"/>
      </c:catAx>
      <c:valAx>
        <c:axId val="215880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5870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3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[IMS-Brand_S_08.xlsx]S_08!PT_01</c:name>
    <c:fmtId val="24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952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952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952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952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952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952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952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952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952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S_08!$G$3:$G$4</c:f>
              <c:strCache>
                <c:ptCount val="1"/>
                <c:pt idx="0">
                  <c:v>MBL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952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S_08!$F$5:$F$20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S_08!$G$5:$G$20</c:f>
              <c:numCache>
                <c:formatCode>#,##0</c:formatCode>
                <c:ptCount val="16"/>
                <c:pt idx="0">
                  <c:v>1827.4456</c:v>
                </c:pt>
                <c:pt idx="1">
                  <c:v>1932.3949</c:v>
                </c:pt>
                <c:pt idx="2">
                  <c:v>2002.9027000000001</c:v>
                </c:pt>
                <c:pt idx="3">
                  <c:v>2053.6797999999999</c:v>
                </c:pt>
                <c:pt idx="4">
                  <c:v>2128.5266999999999</c:v>
                </c:pt>
                <c:pt idx="5">
                  <c:v>2206.1143999999999</c:v>
                </c:pt>
                <c:pt idx="6">
                  <c:v>2299.6368000000002</c:v>
                </c:pt>
                <c:pt idx="7">
                  <c:v>2381.0934000000002</c:v>
                </c:pt>
                <c:pt idx="8">
                  <c:v>2453.0383000000002</c:v>
                </c:pt>
                <c:pt idx="9">
                  <c:v>2551.5376000000001</c:v>
                </c:pt>
                <c:pt idx="10">
                  <c:v>2615.7121999999999</c:v>
                </c:pt>
                <c:pt idx="11">
                  <c:v>2664.3321000000001</c:v>
                </c:pt>
                <c:pt idx="12">
                  <c:v>2702.9810000000002</c:v>
                </c:pt>
                <c:pt idx="13">
                  <c:v>2721.1876000000002</c:v>
                </c:pt>
                <c:pt idx="14">
                  <c:v>2743.8906000000002</c:v>
                </c:pt>
                <c:pt idx="15">
                  <c:v>2771.4551000000001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S_08!$H$3:$H$4</c:f>
              <c:strCache>
                <c:ptCount val="1"/>
                <c:pt idx="0">
                  <c:v>MBL Amp Relevant MKT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952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S_08!$F$5:$F$20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S_08!$H$5:$H$20</c:f>
              <c:numCache>
                <c:formatCode>#,##0</c:formatCode>
                <c:ptCount val="16"/>
                <c:pt idx="0">
                  <c:v>997.93269999999995</c:v>
                </c:pt>
                <c:pt idx="1">
                  <c:v>1051.4844000000001</c:v>
                </c:pt>
                <c:pt idx="2">
                  <c:v>1080.3294000000001</c:v>
                </c:pt>
                <c:pt idx="3">
                  <c:v>1101.5159000000001</c:v>
                </c:pt>
                <c:pt idx="4">
                  <c:v>1134.2699</c:v>
                </c:pt>
                <c:pt idx="5">
                  <c:v>1170.2701999999999</c:v>
                </c:pt>
                <c:pt idx="6">
                  <c:v>1219.6196</c:v>
                </c:pt>
                <c:pt idx="7">
                  <c:v>1256.5130999999999</c:v>
                </c:pt>
                <c:pt idx="8">
                  <c:v>1289.4894999999999</c:v>
                </c:pt>
                <c:pt idx="9">
                  <c:v>1341.9619</c:v>
                </c:pt>
                <c:pt idx="10">
                  <c:v>1375.127</c:v>
                </c:pt>
                <c:pt idx="11">
                  <c:v>1398.9892</c:v>
                </c:pt>
                <c:pt idx="12">
                  <c:v>1417.6237000000001</c:v>
                </c:pt>
                <c:pt idx="13">
                  <c:v>1424.7550000000001</c:v>
                </c:pt>
                <c:pt idx="14">
                  <c:v>1430.0241000000001</c:v>
                </c:pt>
                <c:pt idx="15">
                  <c:v>1449.963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S_08!$I$3:$I$4</c:f>
              <c:strCache>
                <c:ptCount val="1"/>
                <c:pt idx="0">
                  <c:v>MBL Tab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952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S_08!$F$5:$F$20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S_08!$I$5:$I$20</c:f>
              <c:numCache>
                <c:formatCode>#,##0</c:formatCode>
                <c:ptCount val="16"/>
                <c:pt idx="0">
                  <c:v>829.44880000000001</c:v>
                </c:pt>
                <c:pt idx="1">
                  <c:v>880.86069999999995</c:v>
                </c:pt>
                <c:pt idx="2">
                  <c:v>922.51610000000005</c:v>
                </c:pt>
                <c:pt idx="3">
                  <c:v>952.10180000000003</c:v>
                </c:pt>
                <c:pt idx="4">
                  <c:v>994.19979999999998</c:v>
                </c:pt>
                <c:pt idx="5">
                  <c:v>1035.7955999999999</c:v>
                </c:pt>
                <c:pt idx="6">
                  <c:v>1079.9835</c:v>
                </c:pt>
                <c:pt idx="7">
                  <c:v>1124.5376000000001</c:v>
                </c:pt>
                <c:pt idx="8">
                  <c:v>1163.5026</c:v>
                </c:pt>
                <c:pt idx="9">
                  <c:v>1209.5279</c:v>
                </c:pt>
                <c:pt idx="10">
                  <c:v>1240.5382999999999</c:v>
                </c:pt>
                <c:pt idx="11">
                  <c:v>1265.3128999999999</c:v>
                </c:pt>
                <c:pt idx="12">
                  <c:v>1285.3438000000001</c:v>
                </c:pt>
                <c:pt idx="13">
                  <c:v>1296.4326000000001</c:v>
                </c:pt>
                <c:pt idx="14">
                  <c:v>1313.8665000000001</c:v>
                </c:pt>
                <c:pt idx="15">
                  <c:v>1321.4920999999999</c:v>
                </c:pt>
              </c:numCache>
            </c:numRef>
          </c:val>
          <c:smooth val="0"/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6924928"/>
        <c:axId val="216926464"/>
      </c:lineChart>
      <c:catAx>
        <c:axId val="216924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6926464"/>
        <c:crosses val="autoZero"/>
        <c:auto val="1"/>
        <c:lblAlgn val="ctr"/>
        <c:lblOffset val="100"/>
        <c:noMultiLvlLbl val="0"/>
      </c:catAx>
      <c:valAx>
        <c:axId val="216926464"/>
        <c:scaling>
          <c:orientation val="minMax"/>
        </c:scaling>
        <c:delete val="0"/>
        <c:axPos val="l"/>
        <c:numFmt formatCode="#,##0" sourceLinked="0"/>
        <c:majorTickMark val="in"/>
        <c:minorTickMark val="none"/>
        <c:tickLblPos val="nextTo"/>
        <c:spPr>
          <a:noFill/>
          <a:ln>
            <a:solidFill>
              <a:schemeClr val="accent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6924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0447608695652175"/>
          <c:y val="2.6785714285714284E-2"/>
          <c:w val="0.65666927113637996"/>
          <c:h val="8.82545931758530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[IMS-Brand_S_08.xlsx]S_08!PT_02</c:name>
    <c:fmtId val="27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952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952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952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S_08!$G$44:$G$45</c:f>
              <c:strCache>
                <c:ptCount val="1"/>
                <c:pt idx="0">
                  <c:v>MBL-total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S_08!$F$46:$F$61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S_08!$G$46:$G$61</c:f>
              <c:numCache>
                <c:formatCode>#,##0</c:formatCode>
                <c:ptCount val="16"/>
                <c:pt idx="0">
                  <c:v>587.65959999999995</c:v>
                </c:pt>
                <c:pt idx="1">
                  <c:v>617.37990000000002</c:v>
                </c:pt>
                <c:pt idx="2">
                  <c:v>644.73429999999996</c:v>
                </c:pt>
                <c:pt idx="3">
                  <c:v>649.61689999999999</c:v>
                </c:pt>
                <c:pt idx="4">
                  <c:v>669.33479999999997</c:v>
                </c:pt>
                <c:pt idx="5">
                  <c:v>690.11869999999999</c:v>
                </c:pt>
                <c:pt idx="6">
                  <c:v>715.55930000000001</c:v>
                </c:pt>
                <c:pt idx="7">
                  <c:v>745.97709999999995</c:v>
                </c:pt>
                <c:pt idx="8">
                  <c:v>778.23739999999998</c:v>
                </c:pt>
                <c:pt idx="9">
                  <c:v>815.09270000000004</c:v>
                </c:pt>
                <c:pt idx="10">
                  <c:v>841.32470000000001</c:v>
                </c:pt>
                <c:pt idx="11">
                  <c:v>860.16759999999999</c:v>
                </c:pt>
                <c:pt idx="12">
                  <c:v>871.64819999999997</c:v>
                </c:pt>
                <c:pt idx="13">
                  <c:v>881.73099999999999</c:v>
                </c:pt>
                <c:pt idx="14">
                  <c:v>896.69510000000002</c:v>
                </c:pt>
                <c:pt idx="15">
                  <c:v>902.2251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S_08!$H$44:$H$45</c:f>
              <c:strCache>
                <c:ptCount val="1"/>
                <c:pt idx="0">
                  <c:v>MBL-tab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S_08!$F$46:$F$61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S_08!$H$46:$H$61</c:f>
              <c:numCache>
                <c:formatCode>#,##0</c:formatCode>
                <c:ptCount val="16"/>
                <c:pt idx="0">
                  <c:v>354.9151</c:v>
                </c:pt>
                <c:pt idx="1">
                  <c:v>377.18020000000001</c:v>
                </c:pt>
                <c:pt idx="2">
                  <c:v>394.54129999999998</c:v>
                </c:pt>
                <c:pt idx="3">
                  <c:v>403.15820000000002</c:v>
                </c:pt>
                <c:pt idx="4">
                  <c:v>418.89080000000001</c:v>
                </c:pt>
                <c:pt idx="5">
                  <c:v>435.25979999999998</c:v>
                </c:pt>
                <c:pt idx="6">
                  <c:v>454.85539999999997</c:v>
                </c:pt>
                <c:pt idx="7">
                  <c:v>476.95350000000002</c:v>
                </c:pt>
                <c:pt idx="8">
                  <c:v>500.00409999999999</c:v>
                </c:pt>
                <c:pt idx="9">
                  <c:v>524.07529999999997</c:v>
                </c:pt>
                <c:pt idx="10">
                  <c:v>541.67269999999996</c:v>
                </c:pt>
                <c:pt idx="11">
                  <c:v>554.10720000000003</c:v>
                </c:pt>
                <c:pt idx="12">
                  <c:v>564.40250000000003</c:v>
                </c:pt>
                <c:pt idx="13">
                  <c:v>571.94629999999995</c:v>
                </c:pt>
                <c:pt idx="14">
                  <c:v>584.18520000000001</c:v>
                </c:pt>
                <c:pt idx="15">
                  <c:v>587.40740000000005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S_08!$I$44:$I$45</c:f>
              <c:strCache>
                <c:ptCount val="1"/>
                <c:pt idx="0">
                  <c:v>MBL-amp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952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S_08!$F$46:$F$61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S_08!$I$46:$I$61</c:f>
              <c:numCache>
                <c:formatCode>#,##0</c:formatCode>
                <c:ptCount val="16"/>
                <c:pt idx="0">
                  <c:v>232.74449999999999</c:v>
                </c:pt>
                <c:pt idx="1">
                  <c:v>240.19980000000001</c:v>
                </c:pt>
                <c:pt idx="2">
                  <c:v>250.19300000000001</c:v>
                </c:pt>
                <c:pt idx="3">
                  <c:v>246.45869999999999</c:v>
                </c:pt>
                <c:pt idx="4">
                  <c:v>250.44399999999999</c:v>
                </c:pt>
                <c:pt idx="5">
                  <c:v>254.85890000000001</c:v>
                </c:pt>
                <c:pt idx="6">
                  <c:v>260.7038</c:v>
                </c:pt>
                <c:pt idx="7">
                  <c:v>269.02359999999999</c:v>
                </c:pt>
                <c:pt idx="8">
                  <c:v>278.23329999999999</c:v>
                </c:pt>
                <c:pt idx="9">
                  <c:v>291.01740000000001</c:v>
                </c:pt>
                <c:pt idx="10">
                  <c:v>299.65190000000001</c:v>
                </c:pt>
                <c:pt idx="11">
                  <c:v>306.06040000000002</c:v>
                </c:pt>
                <c:pt idx="12">
                  <c:v>307.2457</c:v>
                </c:pt>
                <c:pt idx="13">
                  <c:v>309.78469999999999</c:v>
                </c:pt>
                <c:pt idx="14">
                  <c:v>312.50990000000002</c:v>
                </c:pt>
                <c:pt idx="15">
                  <c:v>314.81760000000003</c:v>
                </c:pt>
              </c:numCache>
            </c:numRef>
          </c:val>
          <c:smooth val="0"/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17269376"/>
        <c:axId val="217270912"/>
      </c:lineChart>
      <c:catAx>
        <c:axId val="2172693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7270912"/>
        <c:crosses val="autoZero"/>
        <c:auto val="1"/>
        <c:lblAlgn val="ctr"/>
        <c:lblOffset val="100"/>
        <c:noMultiLvlLbl val="0"/>
      </c:catAx>
      <c:valAx>
        <c:axId val="217270912"/>
        <c:scaling>
          <c:orientation val="minMax"/>
        </c:scaling>
        <c:delete val="0"/>
        <c:axPos val="l"/>
        <c:numFmt formatCode="#,##0" sourceLinked="0"/>
        <c:majorTickMark val="in"/>
        <c:minorTickMark val="none"/>
        <c:tickLblPos val="nextTo"/>
        <c:spPr>
          <a:noFill/>
          <a:ln>
            <a:solidFill>
              <a:schemeClr val="accent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7269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19601884057971011"/>
          <c:y val="2.6785714285714284E-2"/>
          <c:w val="0.35031347840783778"/>
          <c:h val="8.825459317585300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[IMS-Brand_S_10.xlsx]S_11!PT_01</c:name>
    <c:fmtId val="33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rgbClr val="8154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rgbClr val="9BC2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rgbClr val="8154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rgbClr val="9BC2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rgbClr val="8154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rgbClr val="9BC2E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S_11!$G$3:$G$4</c:f>
              <c:strCache>
                <c:ptCount val="1"/>
                <c:pt idx="0">
                  <c:v>MBL Amp Relevant MKT</c:v>
                </c:pt>
              </c:strCache>
            </c:strRef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S_11!$F$5:$F$20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S_11!$G$5:$G$20</c:f>
              <c:numCache>
                <c:formatCode>0%</c:formatCode>
                <c:ptCount val="16"/>
                <c:pt idx="0">
                  <c:v>0.54609981550103248</c:v>
                </c:pt>
                <c:pt idx="1">
                  <c:v>0.54414938615260811</c:v>
                </c:pt>
                <c:pt idx="2">
                  <c:v>0.53939727253050718</c:v>
                </c:pt>
                <c:pt idx="3">
                  <c:v>0.53637826553598555</c:v>
                </c:pt>
                <c:pt idx="4">
                  <c:v>0.5329039450267955</c:v>
                </c:pt>
                <c:pt idx="5">
                  <c:v>0.53047837467042003</c:v>
                </c:pt>
                <c:pt idx="6">
                  <c:v>0.53036091315062139</c:v>
                </c:pt>
                <c:pt idx="7">
                  <c:v>0.52771371059003491</c:v>
                </c:pt>
                <c:pt idx="8">
                  <c:v>0.52568024984670758</c:v>
                </c:pt>
                <c:pt idx="9">
                  <c:v>0.52595228873734856</c:v>
                </c:pt>
                <c:pt idx="10">
                  <c:v>0.52572743156396962</c:v>
                </c:pt>
                <c:pt idx="11">
                  <c:v>0.52508655080818356</c:v>
                </c:pt>
                <c:pt idx="12">
                  <c:v>0.52446938411209165</c:v>
                </c:pt>
                <c:pt idx="13">
                  <c:v>0.5235783817330345</c:v>
                </c:pt>
                <c:pt idx="14">
                  <c:v>0.52116658732676879</c:v>
                </c:pt>
                <c:pt idx="15">
                  <c:v>0.52317751783169786</c:v>
                </c:pt>
              </c:numCache>
            </c:numRef>
          </c:val>
        </c:ser>
        <c:ser>
          <c:idx val="1"/>
          <c:order val="1"/>
          <c:tx>
            <c:strRef>
              <c:f>S_11!$H$3:$H$4</c:f>
              <c:strCache>
                <c:ptCount val="1"/>
                <c:pt idx="0">
                  <c:v>MBL Tab Relevant MKT</c:v>
                </c:pt>
              </c:strCache>
            </c:strRef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S_11!$F$5:$F$20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S_11!$H$5:$H$20</c:f>
              <c:numCache>
                <c:formatCode>0%</c:formatCode>
                <c:ptCount val="16"/>
                <c:pt idx="0">
                  <c:v>0.45390018449896752</c:v>
                </c:pt>
                <c:pt idx="1">
                  <c:v>0.45585061384739195</c:v>
                </c:pt>
                <c:pt idx="2">
                  <c:v>0.46060272746949277</c:v>
                </c:pt>
                <c:pt idx="3">
                  <c:v>0.46362173446401439</c:v>
                </c:pt>
                <c:pt idx="4">
                  <c:v>0.46709605497320444</c:v>
                </c:pt>
                <c:pt idx="5">
                  <c:v>0.46952162532957992</c:v>
                </c:pt>
                <c:pt idx="6">
                  <c:v>0.46963908684937844</c:v>
                </c:pt>
                <c:pt idx="7">
                  <c:v>0.4722862894099652</c:v>
                </c:pt>
                <c:pt idx="8">
                  <c:v>0.47431975015329242</c:v>
                </c:pt>
                <c:pt idx="9">
                  <c:v>0.47404771126265127</c:v>
                </c:pt>
                <c:pt idx="10">
                  <c:v>0.47427256843603044</c:v>
                </c:pt>
                <c:pt idx="11">
                  <c:v>0.47491344919181649</c:v>
                </c:pt>
                <c:pt idx="12">
                  <c:v>0.4755306158879084</c:v>
                </c:pt>
                <c:pt idx="13">
                  <c:v>0.4764216182669655</c:v>
                </c:pt>
                <c:pt idx="14">
                  <c:v>0.47883341267323121</c:v>
                </c:pt>
                <c:pt idx="15">
                  <c:v>0.47682248216830209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219817472"/>
        <c:axId val="219819008"/>
      </c:barChart>
      <c:catAx>
        <c:axId val="219817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9819008"/>
        <c:crosses val="autoZero"/>
        <c:auto val="1"/>
        <c:lblAlgn val="ctr"/>
        <c:lblOffset val="100"/>
        <c:noMultiLvlLbl val="0"/>
      </c:catAx>
      <c:valAx>
        <c:axId val="219819008"/>
        <c:scaling>
          <c:orientation val="minMax"/>
        </c:scaling>
        <c:delete val="0"/>
        <c:axPos val="l"/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9817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</c:v>
              </c:pt>
            </c:numLit>
          </c:val>
        </c:ser>
        <c:ser>
          <c:idx val="1"/>
          <c:order val="1"/>
          <c:tx>
            <c:v>MECOBALAMIN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3.2</c:v>
              </c:pt>
            </c:numLit>
          </c:val>
        </c:ser>
        <c:ser>
          <c:idx val="2"/>
          <c:order val="2"/>
          <c:tx>
            <c:v>COBAMAMIDE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5.5</c:v>
              </c:pt>
            </c:numLit>
          </c:val>
        </c:ser>
        <c:ser>
          <c:idx val="3"/>
          <c:order val="3"/>
          <c:tx>
            <c:v>CYANOCOBALAMIN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33587584"/>
        <c:axId val="33589120"/>
      </c:barChart>
      <c:catAx>
        <c:axId val="33587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589120"/>
        <c:crosses val="autoZero"/>
        <c:auto val="1"/>
        <c:lblAlgn val="ctr"/>
        <c:lblOffset val="100"/>
        <c:noMultiLvlLbl val="0"/>
      </c:catAx>
      <c:valAx>
        <c:axId val="3358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5875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[IMS-Brand_S_10.xlsx]S_11!PT_02</c:name>
    <c:fmtId val="34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3"/>
            </a:solidFill>
            <a:ln w="9525">
              <a:solidFill>
                <a:schemeClr val="accent3"/>
              </a:solidFill>
            </a:ln>
            <a:effectLst/>
          </c:spPr>
        </c:marker>
      </c:pivotFmt>
      <c:pivotFmt>
        <c:idx val="9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2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4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7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 w="28575" cap="rnd">
            <a:noFill/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rgbClr val="808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rgbClr val="ED7D31"/>
          </a:solidFill>
          <a:ln w="28575" cap="rnd">
            <a:noFill/>
            <a:round/>
          </a:ln>
          <a:effectLst/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rgbClr val="E331C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rgbClr val="ED7D31"/>
          </a:solidFill>
          <a:ln w="28575" cap="rnd">
            <a:noFill/>
            <a:round/>
          </a:ln>
          <a:effectLst/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rgbClr val="808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rgbClr val="E331C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rgbClr val="ED7D31"/>
          </a:solidFill>
          <a:ln w="28575" cap="rnd">
            <a:noFill/>
            <a:round/>
          </a:ln>
          <a:effectLst/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rgbClr val="80808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rgbClr val="E331C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>
                <a:noFill/>
              </a14:hiddenLine>
            </a:ext>
          </a:extLst>
        </c:spPr>
        <c:marker>
          <c:symbol val="none"/>
        </c:marker>
        <c:dLbl>
          <c:idx val="0"/>
          <c:numFmt formatCode="0.0%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ctr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S_11!$G$39:$G$40</c:f>
              <c:strCache>
                <c:ptCount val="1"/>
                <c:pt idx="0">
                  <c:v>Others</c:v>
                </c:pt>
              </c:strCache>
            </c:strRef>
          </c:tx>
          <c:spPr>
            <a:solidFill>
              <a:srgbClr val="ED7D31"/>
            </a:solidFill>
            <a:ln w="28575" cap="rnd">
              <a:noFill/>
              <a:round/>
            </a:ln>
            <a:effectLst/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S_11!$F$41:$F$56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S_11!$G$41:$G$56</c:f>
              <c:numCache>
                <c:formatCode>0%</c:formatCode>
                <c:ptCount val="16"/>
                <c:pt idx="0">
                  <c:v>0.67842566695282203</c:v>
                </c:pt>
                <c:pt idx="1">
                  <c:v>0.68051045464307247</c:v>
                </c:pt>
                <c:pt idx="2">
                  <c:v>0.67810003950766051</c:v>
                </c:pt>
                <c:pt idx="3">
                  <c:v>0.68368152213010414</c:v>
                </c:pt>
                <c:pt idx="4">
                  <c:v>0.68554080153187658</c:v>
                </c:pt>
                <c:pt idx="5">
                  <c:v>0.68717909642401132</c:v>
                </c:pt>
                <c:pt idx="6">
                  <c:v>0.6888381678358948</c:v>
                </c:pt>
                <c:pt idx="7">
                  <c:v>0.68670817364829118</c:v>
                </c:pt>
                <c:pt idx="8">
                  <c:v>0.68274551604025091</c:v>
                </c:pt>
                <c:pt idx="9">
                  <c:v>0.68054843947632049</c:v>
                </c:pt>
                <c:pt idx="10">
                  <c:v>0.67835733909706664</c:v>
                </c:pt>
                <c:pt idx="11">
                  <c:v>0.67715451088098211</c:v>
                </c:pt>
                <c:pt idx="12">
                  <c:v>0.6775233714184451</c:v>
                </c:pt>
                <c:pt idx="13">
                  <c:v>0.67597566591880687</c:v>
                </c:pt>
                <c:pt idx="14">
                  <c:v>0.67320304242450479</c:v>
                </c:pt>
                <c:pt idx="15">
                  <c:v>0.67445800130256495</c:v>
                </c:pt>
              </c:numCache>
            </c:numRef>
          </c:val>
        </c:ser>
        <c:ser>
          <c:idx val="1"/>
          <c:order val="1"/>
          <c:tx>
            <c:strRef>
              <c:f>S_11!$H$39:$H$40</c:f>
              <c:strCache>
                <c:ptCount val="1"/>
                <c:pt idx="0">
                  <c:v>MBL-tab</c:v>
                </c:pt>
              </c:strCache>
            </c:strRef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S_11!$F$41:$F$56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S_11!$H$41:$H$56</c:f>
              <c:numCache>
                <c:formatCode>0%</c:formatCode>
                <c:ptCount val="16"/>
                <c:pt idx="0">
                  <c:v>0.19421377030320355</c:v>
                </c:pt>
                <c:pt idx="1">
                  <c:v>0.19518794035380965</c:v>
                </c:pt>
                <c:pt idx="2">
                  <c:v>0.19698475617412667</c:v>
                </c:pt>
                <c:pt idx="3">
                  <c:v>0.19631014551001838</c:v>
                </c:pt>
                <c:pt idx="4">
                  <c:v>0.1967984709799506</c:v>
                </c:pt>
                <c:pt idx="5">
                  <c:v>0.1972970214055989</c:v>
                </c:pt>
                <c:pt idx="6">
                  <c:v>0.19779445171515778</c:v>
                </c:pt>
                <c:pt idx="7">
                  <c:v>0.20030860612187665</c:v>
                </c:pt>
                <c:pt idx="8">
                  <c:v>0.20383053130479045</c:v>
                </c:pt>
                <c:pt idx="9">
                  <c:v>0.20539586775457011</c:v>
                </c:pt>
                <c:pt idx="10">
                  <c:v>0.20708422001029855</c:v>
                </c:pt>
                <c:pt idx="11">
                  <c:v>0.20797227192511025</c:v>
                </c:pt>
                <c:pt idx="12">
                  <c:v>0.20880742409954051</c:v>
                </c:pt>
                <c:pt idx="13">
                  <c:v>0.21018260556530535</c:v>
                </c:pt>
                <c:pt idx="14">
                  <c:v>0.2129039692763261</c:v>
                </c:pt>
                <c:pt idx="15">
                  <c:v>0.21194910254721799</c:v>
                </c:pt>
              </c:numCache>
            </c:numRef>
          </c:val>
        </c:ser>
        <c:ser>
          <c:idx val="2"/>
          <c:order val="2"/>
          <c:tx>
            <c:strRef>
              <c:f>S_11!$I$39:$I$40</c:f>
              <c:strCache>
                <c:ptCount val="1"/>
                <c:pt idx="0">
                  <c:v>MBL-amp</c:v>
                </c:pt>
              </c:strCache>
            </c:strRef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S_11!$F$41:$F$56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S_11!$I$41:$I$56</c:f>
              <c:numCache>
                <c:formatCode>0%</c:formatCode>
                <c:ptCount val="16"/>
                <c:pt idx="0">
                  <c:v>0.12736056274397442</c:v>
                </c:pt>
                <c:pt idx="1">
                  <c:v>0.1243016050031179</c:v>
                </c:pt>
                <c:pt idx="2">
                  <c:v>0.12491520431821276</c:v>
                </c:pt>
                <c:pt idx="3">
                  <c:v>0.1200083323598775</c:v>
                </c:pt>
                <c:pt idx="4">
                  <c:v>0.11766072748817293</c:v>
                </c:pt>
                <c:pt idx="5">
                  <c:v>0.11552388217038972</c:v>
                </c:pt>
                <c:pt idx="6">
                  <c:v>0.11336738044894741</c:v>
                </c:pt>
                <c:pt idx="7">
                  <c:v>0.11298322022983223</c:v>
                </c:pt>
                <c:pt idx="8">
                  <c:v>0.11342395265495853</c:v>
                </c:pt>
                <c:pt idx="9">
                  <c:v>0.1140556927691094</c:v>
                </c:pt>
                <c:pt idx="10">
                  <c:v>0.11455844089263495</c:v>
                </c:pt>
                <c:pt idx="11">
                  <c:v>0.11487321719390763</c:v>
                </c:pt>
                <c:pt idx="12">
                  <c:v>0.11366920448201449</c:v>
                </c:pt>
                <c:pt idx="13">
                  <c:v>0.11384172851588768</c:v>
                </c:pt>
                <c:pt idx="14">
                  <c:v>0.11389298829916907</c:v>
                </c:pt>
                <c:pt idx="15">
                  <c:v>0.11359289615021714</c:v>
                </c:pt>
              </c:numCache>
            </c:numRef>
          </c:val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220204032"/>
        <c:axId val="220205824"/>
      </c:barChart>
      <c:catAx>
        <c:axId val="220204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0205824"/>
        <c:crosses val="autoZero"/>
        <c:auto val="1"/>
        <c:lblAlgn val="ctr"/>
        <c:lblOffset val="100"/>
        <c:noMultiLvlLbl val="0"/>
      </c:catAx>
      <c:valAx>
        <c:axId val="220205824"/>
        <c:scaling>
          <c:orientation val="minMax"/>
        </c:scaling>
        <c:delete val="0"/>
        <c:axPos val="l"/>
        <c:numFmt formatCode="0%" sourceLinked="0"/>
        <c:majorTickMark val="in"/>
        <c:minorTickMark val="none"/>
        <c:tickLblPos val="nextTo"/>
        <c:spPr>
          <a:noFill/>
          <a:ln>
            <a:solidFill>
              <a:schemeClr val="accent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0204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4440978260869564"/>
          <c:y val="3.896103896103896E-2"/>
          <c:w val="0.26242225171422251"/>
          <c:h val="0.128370317346695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3.6</c:v>
              </c:pt>
            </c:numLit>
          </c:val>
        </c:ser>
        <c:ser>
          <c:idx val="1"/>
          <c:order val="1"/>
          <c:tx>
            <c:v>METHYCOBAL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2.9</c:v>
              </c:pt>
            </c:numLit>
          </c:val>
        </c:ser>
        <c:ser>
          <c:idx val="2"/>
          <c:order val="2"/>
          <c:tx>
            <c:v>COENZYME B12       HHB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1.3</c:v>
              </c:pt>
            </c:numLit>
          </c:val>
        </c:ser>
        <c:ser>
          <c:idx val="3"/>
          <c:order val="3"/>
          <c:tx>
            <c:v>COBAMAMIDE         CQY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16.100000000000001</c:v>
              </c:pt>
            </c:numLit>
          </c:val>
        </c:ser>
        <c:ser>
          <c:idx val="4"/>
          <c:order val="4"/>
          <c:tx>
            <c:v>COBAMAMIDE         HZR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-1.5</c:v>
              </c:pt>
            </c:numLit>
          </c:val>
        </c:ser>
        <c:ser>
          <c:idx val="5"/>
          <c:order val="5"/>
          <c:tx>
            <c:v>COBAMAMIDE         HVA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2.7</c:v>
              </c:pt>
            </c:numLit>
          </c:val>
        </c:ser>
        <c:ser>
          <c:idx val="6"/>
          <c:order val="6"/>
          <c:tx>
            <c:v>FU XIN KANG LIN    SBP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60.6</c:v>
              </c:pt>
            </c:numLit>
          </c:val>
        </c:ser>
        <c:ser>
          <c:idx val="7"/>
          <c:order val="7"/>
          <c:tx>
            <c:v>COBAMAMIDE         BJP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-24.2</c:v>
              </c:pt>
            </c:numLit>
          </c:val>
        </c:ser>
        <c:ser>
          <c:idx val="8"/>
          <c:order val="8"/>
          <c:tx>
            <c:v>TUO PU YOU         SRI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</c:v>
              </c:pt>
            </c:numLit>
          </c:val>
        </c:ser>
        <c:ser>
          <c:idx val="9"/>
          <c:order val="9"/>
          <c:tx>
            <c:v>OU WEI BAO         S1H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</c:v>
              </c:pt>
            </c:numLit>
          </c:val>
        </c:ser>
        <c:ser>
          <c:idx val="10"/>
          <c:order val="10"/>
          <c:tx>
            <c:v>QI XIN             J&amp;H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0472448"/>
        <c:axId val="220473984"/>
      </c:barChart>
      <c:catAx>
        <c:axId val="220472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0473984"/>
        <c:crosses val="autoZero"/>
        <c:auto val="1"/>
        <c:lblAlgn val="ctr"/>
        <c:lblOffset val="100"/>
        <c:noMultiLvlLbl val="0"/>
      </c:catAx>
      <c:valAx>
        <c:axId val="220473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0472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METHYCOBAL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23.3</c:v>
                </c:pt>
                <c:pt idx="1">
                  <c:v>22.8</c:v>
                </c:pt>
                <c:pt idx="2">
                  <c:v>23.2</c:v>
                </c:pt>
                <c:pt idx="3">
                  <c:v>22.4</c:v>
                </c:pt>
                <c:pt idx="4">
                  <c:v>22.1</c:v>
                </c:pt>
                <c:pt idx="5">
                  <c:v>21.8</c:v>
                </c:pt>
                <c:pt idx="6">
                  <c:v>21.4</c:v>
                </c:pt>
                <c:pt idx="7">
                  <c:v>21.4</c:v>
                </c:pt>
                <c:pt idx="8">
                  <c:v>21.6</c:v>
                </c:pt>
                <c:pt idx="9">
                  <c:v>21.7</c:v>
                </c:pt>
                <c:pt idx="10">
                  <c:v>21.8</c:v>
                </c:pt>
                <c:pt idx="11">
                  <c:v>21.9</c:v>
                </c:pt>
                <c:pt idx="12">
                  <c:v>21.7</c:v>
                </c:pt>
                <c:pt idx="13">
                  <c:v>21.7</c:v>
                </c:pt>
                <c:pt idx="14">
                  <c:v>21.9</c:v>
                </c:pt>
                <c:pt idx="15">
                  <c:v>21.7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COENZYME B12       HHB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18.5</c:v>
                </c:pt>
                <c:pt idx="1">
                  <c:v>18.399999999999999</c:v>
                </c:pt>
                <c:pt idx="2">
                  <c:v>18</c:v>
                </c:pt>
                <c:pt idx="3">
                  <c:v>17.8</c:v>
                </c:pt>
                <c:pt idx="4">
                  <c:v>17.7</c:v>
                </c:pt>
                <c:pt idx="5">
                  <c:v>17.399999999999999</c:v>
                </c:pt>
                <c:pt idx="6">
                  <c:v>17.100000000000001</c:v>
                </c:pt>
                <c:pt idx="7">
                  <c:v>17</c:v>
                </c:pt>
                <c:pt idx="8">
                  <c:v>16.8</c:v>
                </c:pt>
                <c:pt idx="9">
                  <c:v>16.7</c:v>
                </c:pt>
                <c:pt idx="10">
                  <c:v>16.7</c:v>
                </c:pt>
                <c:pt idx="11">
                  <c:v>16.600000000000001</c:v>
                </c:pt>
                <c:pt idx="12">
                  <c:v>16.3</c:v>
                </c:pt>
                <c:pt idx="13">
                  <c:v>16.3</c:v>
                </c:pt>
                <c:pt idx="14">
                  <c:v>16.2</c:v>
                </c:pt>
                <c:pt idx="15">
                  <c:v>16.2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COBAMAMIDE         CQY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);[Red]\(#,##0.0\)" sourceLinked="0"/>
            <c:dLblPos val="b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8.6999999999999993</c:v>
                </c:pt>
                <c:pt idx="1">
                  <c:v>8.6999999999999993</c:v>
                </c:pt>
                <c:pt idx="2">
                  <c:v>8.6999999999999993</c:v>
                </c:pt>
                <c:pt idx="3">
                  <c:v>9.1999999999999993</c:v>
                </c:pt>
                <c:pt idx="4">
                  <c:v>10.1</c:v>
                </c:pt>
                <c:pt idx="5">
                  <c:v>10.7</c:v>
                </c:pt>
                <c:pt idx="6">
                  <c:v>11</c:v>
                </c:pt>
                <c:pt idx="7">
                  <c:v>11.5</c:v>
                </c:pt>
                <c:pt idx="8">
                  <c:v>12.4</c:v>
                </c:pt>
                <c:pt idx="9">
                  <c:v>13.2</c:v>
                </c:pt>
                <c:pt idx="10">
                  <c:v>14.4</c:v>
                </c:pt>
                <c:pt idx="11">
                  <c:v>15</c:v>
                </c:pt>
                <c:pt idx="12">
                  <c:v>15.3</c:v>
                </c:pt>
                <c:pt idx="13">
                  <c:v>15.7</c:v>
                </c:pt>
                <c:pt idx="14">
                  <c:v>16.100000000000001</c:v>
                </c:pt>
                <c:pt idx="15">
                  <c:v>16.8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COBAMAMIDE         HZR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9.1</c:v>
                </c:pt>
                <c:pt idx="1">
                  <c:v>9.6</c:v>
                </c:pt>
                <c:pt idx="2">
                  <c:v>9.6</c:v>
                </c:pt>
                <c:pt idx="3">
                  <c:v>10.199999999999999</c:v>
                </c:pt>
                <c:pt idx="4">
                  <c:v>10.9</c:v>
                </c:pt>
                <c:pt idx="5">
                  <c:v>11.6</c:v>
                </c:pt>
                <c:pt idx="6">
                  <c:v>12</c:v>
                </c:pt>
                <c:pt idx="7">
                  <c:v>12</c:v>
                </c:pt>
                <c:pt idx="8">
                  <c:v>12.1</c:v>
                </c:pt>
                <c:pt idx="9">
                  <c:v>12.6</c:v>
                </c:pt>
                <c:pt idx="10">
                  <c:v>13.2</c:v>
                </c:pt>
                <c:pt idx="11">
                  <c:v>14.1</c:v>
                </c:pt>
                <c:pt idx="12">
                  <c:v>14.7</c:v>
                </c:pt>
                <c:pt idx="13">
                  <c:v>14.4</c:v>
                </c:pt>
                <c:pt idx="14">
                  <c:v>14.1</c:v>
                </c:pt>
                <c:pt idx="15">
                  <c:v>13.4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9.5</c:v>
                </c:pt>
                <c:pt idx="1">
                  <c:v>9.4</c:v>
                </c:pt>
                <c:pt idx="2">
                  <c:v>9.3000000000000007</c:v>
                </c:pt>
                <c:pt idx="3">
                  <c:v>9.1999999999999993</c:v>
                </c:pt>
                <c:pt idx="4">
                  <c:v>8.9</c:v>
                </c:pt>
                <c:pt idx="5">
                  <c:v>8.9</c:v>
                </c:pt>
                <c:pt idx="6">
                  <c:v>9</c:v>
                </c:pt>
                <c:pt idx="7">
                  <c:v>9</c:v>
                </c:pt>
                <c:pt idx="8">
                  <c:v>9.1</c:v>
                </c:pt>
                <c:pt idx="9">
                  <c:v>9.1</c:v>
                </c:pt>
                <c:pt idx="10">
                  <c:v>9.1</c:v>
                </c:pt>
                <c:pt idx="11">
                  <c:v>9</c:v>
                </c:pt>
                <c:pt idx="12">
                  <c:v>8.9</c:v>
                </c:pt>
                <c:pt idx="13">
                  <c:v>8.8000000000000007</c:v>
                </c:pt>
                <c:pt idx="14">
                  <c:v>8.8000000000000007</c:v>
                </c:pt>
                <c:pt idx="15">
                  <c:v>8.9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FU XIN KANG LIN    SBP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9.5</c:v>
                </c:pt>
                <c:pt idx="1">
                  <c:v>9.1999999999999993</c:v>
                </c:pt>
                <c:pt idx="2">
                  <c:v>8.8000000000000007</c:v>
                </c:pt>
                <c:pt idx="3">
                  <c:v>9</c:v>
                </c:pt>
                <c:pt idx="4">
                  <c:v>9</c:v>
                </c:pt>
                <c:pt idx="5">
                  <c:v>9.3000000000000007</c:v>
                </c:pt>
                <c:pt idx="6">
                  <c:v>9.5</c:v>
                </c:pt>
                <c:pt idx="7">
                  <c:v>9.5</c:v>
                </c:pt>
                <c:pt idx="8">
                  <c:v>7.8</c:v>
                </c:pt>
                <c:pt idx="9">
                  <c:v>6</c:v>
                </c:pt>
                <c:pt idx="10">
                  <c:v>4.8</c:v>
                </c:pt>
                <c:pt idx="11">
                  <c:v>3.5</c:v>
                </c:pt>
                <c:pt idx="12">
                  <c:v>4</c:v>
                </c:pt>
                <c:pt idx="13">
                  <c:v>4.5999999999999996</c:v>
                </c:pt>
                <c:pt idx="14">
                  <c:v>5.0999999999999996</c:v>
                </c:pt>
                <c:pt idx="15">
                  <c:v>5.4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COBAMAMIDE         BJP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5.8</c:v>
                </c:pt>
                <c:pt idx="1">
                  <c:v>6</c:v>
                </c:pt>
                <c:pt idx="2">
                  <c:v>6</c:v>
                </c:pt>
                <c:pt idx="3">
                  <c:v>5.6</c:v>
                </c:pt>
                <c:pt idx="4">
                  <c:v>4.0999999999999996</c:v>
                </c:pt>
                <c:pt idx="5">
                  <c:v>2.9</c:v>
                </c:pt>
                <c:pt idx="6">
                  <c:v>2.5</c:v>
                </c:pt>
                <c:pt idx="7">
                  <c:v>2.5</c:v>
                </c:pt>
                <c:pt idx="8">
                  <c:v>3.3</c:v>
                </c:pt>
                <c:pt idx="9">
                  <c:v>3.8</c:v>
                </c:pt>
                <c:pt idx="10">
                  <c:v>3.8</c:v>
                </c:pt>
                <c:pt idx="11">
                  <c:v>3.8</c:v>
                </c:pt>
                <c:pt idx="12">
                  <c:v>3.5</c:v>
                </c:pt>
                <c:pt idx="13">
                  <c:v>3.2</c:v>
                </c:pt>
                <c:pt idx="14">
                  <c:v>3</c:v>
                </c:pt>
                <c:pt idx="15">
                  <c:v>2.8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TUO PU YOU         SRI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2.1</c:v>
                </c:pt>
                <c:pt idx="1">
                  <c:v>2.2000000000000002</c:v>
                </c:pt>
                <c:pt idx="2">
                  <c:v>2.2999999999999998</c:v>
                </c:pt>
                <c:pt idx="3">
                  <c:v>2.6</c:v>
                </c:pt>
                <c:pt idx="4">
                  <c:v>2.7</c:v>
                </c:pt>
                <c:pt idx="5">
                  <c:v>2.9</c:v>
                </c:pt>
                <c:pt idx="6">
                  <c:v>3</c:v>
                </c:pt>
                <c:pt idx="7">
                  <c:v>2.9</c:v>
                </c:pt>
                <c:pt idx="8">
                  <c:v>2.9</c:v>
                </c:pt>
                <c:pt idx="9">
                  <c:v>2.9</c:v>
                </c:pt>
                <c:pt idx="10">
                  <c:v>2.8</c:v>
                </c:pt>
                <c:pt idx="11">
                  <c:v>2.7</c:v>
                </c:pt>
                <c:pt idx="12">
                  <c:v>2.7</c:v>
                </c:pt>
                <c:pt idx="13">
                  <c:v>2.7</c:v>
                </c:pt>
                <c:pt idx="14">
                  <c:v>2.7</c:v>
                </c:pt>
                <c:pt idx="15">
                  <c:v>2.7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OU WEI BAO         S1H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1.8</c:v>
                </c:pt>
                <c:pt idx="1">
                  <c:v>2.1</c:v>
                </c:pt>
                <c:pt idx="2">
                  <c:v>2.4</c:v>
                </c:pt>
                <c:pt idx="3">
                  <c:v>2.5</c:v>
                </c:pt>
                <c:pt idx="4">
                  <c:v>2.5</c:v>
                </c:pt>
                <c:pt idx="5">
                  <c:v>2.6</c:v>
                </c:pt>
                <c:pt idx="6">
                  <c:v>2.6</c:v>
                </c:pt>
                <c:pt idx="7">
                  <c:v>2.6</c:v>
                </c:pt>
                <c:pt idx="8">
                  <c:v>2.6</c:v>
                </c:pt>
                <c:pt idx="9">
                  <c:v>2.6</c:v>
                </c:pt>
                <c:pt idx="10">
                  <c:v>2.5</c:v>
                </c:pt>
                <c:pt idx="11">
                  <c:v>2.4</c:v>
                </c:pt>
                <c:pt idx="12">
                  <c:v>2.2999999999999998</c:v>
                </c:pt>
                <c:pt idx="13">
                  <c:v>2.2999999999999998</c:v>
                </c:pt>
                <c:pt idx="14">
                  <c:v>2.2999999999999998</c:v>
                </c:pt>
                <c:pt idx="15">
                  <c:v>2.2999999999999998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1.8</c:v>
                </c:pt>
                <c:pt idx="1">
                  <c:v>1.9</c:v>
                </c:pt>
                <c:pt idx="2">
                  <c:v>2</c:v>
                </c:pt>
                <c:pt idx="3">
                  <c:v>2.1</c:v>
                </c:pt>
                <c:pt idx="4">
                  <c:v>2.1</c:v>
                </c:pt>
                <c:pt idx="5">
                  <c:v>2</c:v>
                </c:pt>
                <c:pt idx="6">
                  <c:v>2</c:v>
                </c:pt>
                <c:pt idx="7">
                  <c:v>1.9</c:v>
                </c:pt>
                <c:pt idx="8">
                  <c:v>1.9</c:v>
                </c:pt>
                <c:pt idx="9">
                  <c:v>1.9</c:v>
                </c:pt>
                <c:pt idx="10">
                  <c:v>1.8</c:v>
                </c:pt>
                <c:pt idx="11">
                  <c:v>1.9</c:v>
                </c:pt>
                <c:pt idx="12">
                  <c:v>1.9</c:v>
                </c:pt>
                <c:pt idx="13">
                  <c:v>1.9</c:v>
                </c:pt>
                <c:pt idx="14">
                  <c:v>1.9</c:v>
                </c:pt>
                <c:pt idx="15">
                  <c:v>1.9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482176"/>
        <c:axId val="216870912"/>
      </c:lineChart>
      <c:catAx>
        <c:axId val="6482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16870912"/>
        <c:crosses val="autoZero"/>
        <c:auto val="1"/>
        <c:lblAlgn val="ctr"/>
        <c:lblOffset val="100"/>
        <c:noMultiLvlLbl val="0"/>
      </c:catAx>
      <c:valAx>
        <c:axId val="21687091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6482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6.2</c:v>
              </c:pt>
            </c:numLit>
          </c:val>
        </c:ser>
        <c:ser>
          <c:idx val="1"/>
          <c:order val="1"/>
          <c:tx>
            <c:v>METHYCOBAL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3.3</c:v>
              </c:pt>
            </c:numLit>
          </c:val>
        </c:ser>
        <c:ser>
          <c:idx val="2"/>
          <c:order val="2"/>
          <c:tx>
            <c:v>COBAMAMIDE         CQY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29.4</c:v>
              </c:pt>
            </c:numLit>
          </c:val>
        </c:ser>
        <c:ser>
          <c:idx val="3"/>
          <c:order val="3"/>
          <c:tx>
            <c:v>COENZYME B12       HHB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7.6</c:v>
              </c:pt>
            </c:numLit>
          </c:val>
        </c:ser>
        <c:ser>
          <c:idx val="4"/>
          <c:order val="4"/>
          <c:tx>
            <c:v>COBAMAMIDE         HZR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-13.1</c:v>
              </c:pt>
            </c:numLit>
          </c:val>
        </c:ser>
        <c:ser>
          <c:idx val="5"/>
          <c:order val="5"/>
          <c:tx>
            <c:v>COBAMAMIDE         HVA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13.7</c:v>
              </c:pt>
            </c:numLit>
          </c:val>
        </c:ser>
        <c:ser>
          <c:idx val="6"/>
          <c:order val="6"/>
          <c:tx>
            <c:v>FU XIN KANG LIN    SBP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55.4</c:v>
              </c:pt>
            </c:numLit>
          </c:val>
        </c:ser>
        <c:ser>
          <c:idx val="7"/>
          <c:order val="7"/>
          <c:tx>
            <c:v>COBAMAMIDE         BJP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-21.3</c:v>
              </c:pt>
            </c:numLit>
          </c:val>
        </c:ser>
        <c:ser>
          <c:idx val="8"/>
          <c:order val="8"/>
          <c:tx>
            <c:v>TUO PU YOU         SRI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4.7</c:v>
              </c:pt>
            </c:numLit>
          </c:val>
        </c:ser>
        <c:ser>
          <c:idx val="9"/>
          <c:order val="9"/>
          <c:tx>
            <c:v>OU WEI BAO         S1H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7.2</c:v>
              </c:pt>
            </c:numLit>
          </c:val>
        </c:ser>
        <c:ser>
          <c:idx val="10"/>
          <c:order val="10"/>
          <c:tx>
            <c:v>QI XIN             J&amp;H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-3.6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17326720"/>
        <c:axId val="217328256"/>
      </c:barChart>
      <c:catAx>
        <c:axId val="217326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7328256"/>
        <c:crosses val="autoZero"/>
        <c:auto val="1"/>
        <c:lblAlgn val="ctr"/>
        <c:lblOffset val="100"/>
        <c:noMultiLvlLbl val="0"/>
      </c:catAx>
      <c:valAx>
        <c:axId val="217328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7326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METHYCOBAL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22.9</c:v>
                </c:pt>
                <c:pt idx="1">
                  <c:v>22.8</c:v>
                </c:pt>
                <c:pt idx="2">
                  <c:v>22.8</c:v>
                </c:pt>
                <c:pt idx="3">
                  <c:v>20.9</c:v>
                </c:pt>
                <c:pt idx="4">
                  <c:v>21.7</c:v>
                </c:pt>
                <c:pt idx="5">
                  <c:v>21.6</c:v>
                </c:pt>
                <c:pt idx="6">
                  <c:v>21.1</c:v>
                </c:pt>
                <c:pt idx="7">
                  <c:v>21.1</c:v>
                </c:pt>
                <c:pt idx="8">
                  <c:v>22.3</c:v>
                </c:pt>
                <c:pt idx="9">
                  <c:v>22</c:v>
                </c:pt>
                <c:pt idx="10">
                  <c:v>21.6</c:v>
                </c:pt>
                <c:pt idx="11">
                  <c:v>21.6</c:v>
                </c:pt>
                <c:pt idx="12">
                  <c:v>21.5</c:v>
                </c:pt>
                <c:pt idx="13">
                  <c:v>22.2</c:v>
                </c:pt>
                <c:pt idx="14">
                  <c:v>22</c:v>
                </c:pt>
                <c:pt idx="15">
                  <c:v>21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COBAMAMIDE         CQY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7.9</c:v>
                </c:pt>
                <c:pt idx="1">
                  <c:v>9.4</c:v>
                </c:pt>
                <c:pt idx="2">
                  <c:v>9.6</c:v>
                </c:pt>
                <c:pt idx="3">
                  <c:v>9.9</c:v>
                </c:pt>
                <c:pt idx="4">
                  <c:v>11.5</c:v>
                </c:pt>
                <c:pt idx="5">
                  <c:v>11.5</c:v>
                </c:pt>
                <c:pt idx="6">
                  <c:v>11.1</c:v>
                </c:pt>
                <c:pt idx="7">
                  <c:v>11.9</c:v>
                </c:pt>
                <c:pt idx="8">
                  <c:v>14.8</c:v>
                </c:pt>
                <c:pt idx="9">
                  <c:v>14.6</c:v>
                </c:pt>
                <c:pt idx="10">
                  <c:v>15.9</c:v>
                </c:pt>
                <c:pt idx="11">
                  <c:v>14.7</c:v>
                </c:pt>
                <c:pt idx="12">
                  <c:v>16</c:v>
                </c:pt>
                <c:pt idx="13">
                  <c:v>16.2</c:v>
                </c:pt>
                <c:pt idx="14">
                  <c:v>17.399999999999999</c:v>
                </c:pt>
                <c:pt idx="15">
                  <c:v>17.899999999999999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COENZYME B12       HHB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18.7</c:v>
                </c:pt>
                <c:pt idx="1">
                  <c:v>18.100000000000001</c:v>
                </c:pt>
                <c:pt idx="2">
                  <c:v>17.5</c:v>
                </c:pt>
                <c:pt idx="3">
                  <c:v>16.8</c:v>
                </c:pt>
                <c:pt idx="4">
                  <c:v>18.100000000000001</c:v>
                </c:pt>
                <c:pt idx="5">
                  <c:v>16.899999999999999</c:v>
                </c:pt>
                <c:pt idx="6">
                  <c:v>16.600000000000001</c:v>
                </c:pt>
                <c:pt idx="7">
                  <c:v>16.3</c:v>
                </c:pt>
                <c:pt idx="8">
                  <c:v>17.2</c:v>
                </c:pt>
                <c:pt idx="9">
                  <c:v>16.600000000000001</c:v>
                </c:pt>
                <c:pt idx="10">
                  <c:v>16.7</c:v>
                </c:pt>
                <c:pt idx="11">
                  <c:v>15.8</c:v>
                </c:pt>
                <c:pt idx="12">
                  <c:v>16.100000000000001</c:v>
                </c:pt>
                <c:pt idx="13">
                  <c:v>16.7</c:v>
                </c:pt>
                <c:pt idx="14">
                  <c:v>16.100000000000001</c:v>
                </c:pt>
                <c:pt idx="15">
                  <c:v>16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COBAMAMIDE         HZR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9.1999999999999993</c:v>
                </c:pt>
                <c:pt idx="1">
                  <c:v>9.8000000000000007</c:v>
                </c:pt>
                <c:pt idx="2">
                  <c:v>10.1</c:v>
                </c:pt>
                <c:pt idx="3">
                  <c:v>11.6</c:v>
                </c:pt>
                <c:pt idx="4">
                  <c:v>12.1</c:v>
                </c:pt>
                <c:pt idx="5">
                  <c:v>12.5</c:v>
                </c:pt>
                <c:pt idx="6">
                  <c:v>11.8</c:v>
                </c:pt>
                <c:pt idx="7">
                  <c:v>11.8</c:v>
                </c:pt>
                <c:pt idx="8">
                  <c:v>12.5</c:v>
                </c:pt>
                <c:pt idx="9">
                  <c:v>14.2</c:v>
                </c:pt>
                <c:pt idx="10">
                  <c:v>14</c:v>
                </c:pt>
                <c:pt idx="11">
                  <c:v>16</c:v>
                </c:pt>
                <c:pt idx="12">
                  <c:v>14.7</c:v>
                </c:pt>
                <c:pt idx="13">
                  <c:v>13.3</c:v>
                </c:pt>
                <c:pt idx="14">
                  <c:v>12.6</c:v>
                </c:pt>
                <c:pt idx="15">
                  <c:v>13.1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9.6</c:v>
                </c:pt>
                <c:pt idx="1">
                  <c:v>9.1999999999999993</c:v>
                </c:pt>
                <c:pt idx="2">
                  <c:v>8.8000000000000007</c:v>
                </c:pt>
                <c:pt idx="3">
                  <c:v>9</c:v>
                </c:pt>
                <c:pt idx="4">
                  <c:v>8.6</c:v>
                </c:pt>
                <c:pt idx="5">
                  <c:v>9.1</c:v>
                </c:pt>
                <c:pt idx="6">
                  <c:v>9.1999999999999993</c:v>
                </c:pt>
                <c:pt idx="7">
                  <c:v>9</c:v>
                </c:pt>
                <c:pt idx="8">
                  <c:v>9.1</c:v>
                </c:pt>
                <c:pt idx="9">
                  <c:v>9.1999999999999993</c:v>
                </c:pt>
                <c:pt idx="10">
                  <c:v>9.1</c:v>
                </c:pt>
                <c:pt idx="11">
                  <c:v>8.6</c:v>
                </c:pt>
                <c:pt idx="12">
                  <c:v>8.6999999999999993</c:v>
                </c:pt>
                <c:pt idx="13">
                  <c:v>8.6999999999999993</c:v>
                </c:pt>
                <c:pt idx="14">
                  <c:v>9.1999999999999993</c:v>
                </c:pt>
                <c:pt idx="15">
                  <c:v>9.1999999999999993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FU XIN KANG LIN    SBP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9.1</c:v>
                </c:pt>
                <c:pt idx="1">
                  <c:v>8.9</c:v>
                </c:pt>
                <c:pt idx="2">
                  <c:v>8.5</c:v>
                </c:pt>
                <c:pt idx="3">
                  <c:v>9.5</c:v>
                </c:pt>
                <c:pt idx="4">
                  <c:v>9.1999999999999993</c:v>
                </c:pt>
                <c:pt idx="5">
                  <c:v>10.1</c:v>
                </c:pt>
                <c:pt idx="6">
                  <c:v>9.1999999999999993</c:v>
                </c:pt>
                <c:pt idx="7">
                  <c:v>9.5</c:v>
                </c:pt>
                <c:pt idx="8">
                  <c:v>3.1</c:v>
                </c:pt>
                <c:pt idx="9">
                  <c:v>3.2</c:v>
                </c:pt>
                <c:pt idx="10">
                  <c:v>4.0999999999999996</c:v>
                </c:pt>
                <c:pt idx="11">
                  <c:v>3.7</c:v>
                </c:pt>
                <c:pt idx="12">
                  <c:v>4.9000000000000004</c:v>
                </c:pt>
                <c:pt idx="13">
                  <c:v>5.6</c:v>
                </c:pt>
                <c:pt idx="14">
                  <c:v>5.9</c:v>
                </c:pt>
                <c:pt idx="15">
                  <c:v>5.4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COBAMAMIDE         BJP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6.1</c:v>
                </c:pt>
                <c:pt idx="1">
                  <c:v>6.1</c:v>
                </c:pt>
                <c:pt idx="2">
                  <c:v>6.2</c:v>
                </c:pt>
                <c:pt idx="3">
                  <c:v>4</c:v>
                </c:pt>
                <c:pt idx="4">
                  <c:v>0.6</c:v>
                </c:pt>
                <c:pt idx="5">
                  <c:v>1.5</c:v>
                </c:pt>
                <c:pt idx="6">
                  <c:v>4</c:v>
                </c:pt>
                <c:pt idx="7">
                  <c:v>3.9</c:v>
                </c:pt>
                <c:pt idx="8">
                  <c:v>4</c:v>
                </c:pt>
                <c:pt idx="9">
                  <c:v>3.5</c:v>
                </c:pt>
                <c:pt idx="10">
                  <c:v>3.8</c:v>
                </c:pt>
                <c:pt idx="11">
                  <c:v>3.8</c:v>
                </c:pt>
                <c:pt idx="12">
                  <c:v>2.8</c:v>
                </c:pt>
                <c:pt idx="13">
                  <c:v>2.5</c:v>
                </c:pt>
                <c:pt idx="14">
                  <c:v>2.9</c:v>
                </c:pt>
                <c:pt idx="15">
                  <c:v>2.8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TUO PU YOU         SRI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2.2000000000000002</c:v>
                </c:pt>
                <c:pt idx="1">
                  <c:v>2.2999999999999998</c:v>
                </c:pt>
                <c:pt idx="2">
                  <c:v>2.4</c:v>
                </c:pt>
                <c:pt idx="3">
                  <c:v>3.4</c:v>
                </c:pt>
                <c:pt idx="4">
                  <c:v>2.8</c:v>
                </c:pt>
                <c:pt idx="5">
                  <c:v>2.8</c:v>
                </c:pt>
                <c:pt idx="6">
                  <c:v>2.9</c:v>
                </c:pt>
                <c:pt idx="7">
                  <c:v>3.1</c:v>
                </c:pt>
                <c:pt idx="8">
                  <c:v>2.8</c:v>
                </c:pt>
                <c:pt idx="9">
                  <c:v>2.8</c:v>
                </c:pt>
                <c:pt idx="10">
                  <c:v>2.4</c:v>
                </c:pt>
                <c:pt idx="11">
                  <c:v>2.8</c:v>
                </c:pt>
                <c:pt idx="12">
                  <c:v>2.8</c:v>
                </c:pt>
                <c:pt idx="13">
                  <c:v>2.6</c:v>
                </c:pt>
                <c:pt idx="14">
                  <c:v>2.6</c:v>
                </c:pt>
                <c:pt idx="15">
                  <c:v>2.8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OU WEI BAO         S1H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2.2999999999999998</c:v>
                </c:pt>
                <c:pt idx="1">
                  <c:v>2.5</c:v>
                </c:pt>
                <c:pt idx="2">
                  <c:v>2.6</c:v>
                </c:pt>
                <c:pt idx="3">
                  <c:v>2.6</c:v>
                </c:pt>
                <c:pt idx="4">
                  <c:v>2.5</c:v>
                </c:pt>
                <c:pt idx="5">
                  <c:v>2.5</c:v>
                </c:pt>
                <c:pt idx="6">
                  <c:v>2.8</c:v>
                </c:pt>
                <c:pt idx="7">
                  <c:v>2.7</c:v>
                </c:pt>
                <c:pt idx="8">
                  <c:v>2.6</c:v>
                </c:pt>
                <c:pt idx="9">
                  <c:v>2.5</c:v>
                </c:pt>
                <c:pt idx="10">
                  <c:v>2.2999999999999998</c:v>
                </c:pt>
                <c:pt idx="11">
                  <c:v>2.4</c:v>
                </c:pt>
                <c:pt idx="12">
                  <c:v>2.2000000000000002</c:v>
                </c:pt>
                <c:pt idx="13">
                  <c:v>2.2999999999999998</c:v>
                </c:pt>
                <c:pt idx="14">
                  <c:v>2.2999999999999998</c:v>
                </c:pt>
                <c:pt idx="15">
                  <c:v>2.4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2.2999999999999998</c:v>
                </c:pt>
                <c:pt idx="1">
                  <c:v>2</c:v>
                </c:pt>
                <c:pt idx="2">
                  <c:v>1.9</c:v>
                </c:pt>
                <c:pt idx="3">
                  <c:v>2.2999999999999998</c:v>
                </c:pt>
                <c:pt idx="4">
                  <c:v>2.1</c:v>
                </c:pt>
                <c:pt idx="5">
                  <c:v>1.9</c:v>
                </c:pt>
                <c:pt idx="6">
                  <c:v>1.7</c:v>
                </c:pt>
                <c:pt idx="7">
                  <c:v>1.8</c:v>
                </c:pt>
                <c:pt idx="8">
                  <c:v>1.9</c:v>
                </c:pt>
                <c:pt idx="9">
                  <c:v>1.9</c:v>
                </c:pt>
                <c:pt idx="10">
                  <c:v>1.7</c:v>
                </c:pt>
                <c:pt idx="11">
                  <c:v>2</c:v>
                </c:pt>
                <c:pt idx="12">
                  <c:v>2</c:v>
                </c:pt>
                <c:pt idx="13">
                  <c:v>1.9</c:v>
                </c:pt>
                <c:pt idx="14">
                  <c:v>1.9</c:v>
                </c:pt>
                <c:pt idx="15">
                  <c:v>1.8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1325568"/>
        <c:axId val="221331456"/>
      </c:lineChart>
      <c:catAx>
        <c:axId val="221325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1331456"/>
        <c:crosses val="autoZero"/>
        <c:auto val="1"/>
        <c:lblAlgn val="ctr"/>
        <c:lblOffset val="100"/>
        <c:noMultiLvlLbl val="0"/>
      </c:catAx>
      <c:valAx>
        <c:axId val="22133145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1325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3.3</c:v>
              </c:pt>
            </c:numLit>
          </c:val>
        </c:ser>
        <c:ser>
          <c:idx val="1"/>
          <c:order val="1"/>
          <c:tx>
            <c:v>METHYCOBAL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4.3</c:v>
              </c:pt>
            </c:numLit>
          </c:val>
        </c:ser>
        <c:ser>
          <c:idx val="2"/>
          <c:order val="2"/>
          <c:tx>
            <c:v>COBAMAMIDE         CQY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22.7</c:v>
              </c:pt>
            </c:numLit>
          </c:val>
        </c:ser>
        <c:ser>
          <c:idx val="3"/>
          <c:order val="3"/>
          <c:tx>
            <c:v>COENZYME B12       HHB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1.9</c:v>
              </c:pt>
            </c:numLit>
          </c:val>
        </c:ser>
        <c:ser>
          <c:idx val="4"/>
          <c:order val="4"/>
          <c:tx>
            <c:v>COBAMAMIDE         HZR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1.9</c:v>
              </c:pt>
            </c:numLit>
          </c:val>
        </c:ser>
        <c:ser>
          <c:idx val="5"/>
          <c:order val="5"/>
          <c:tx>
            <c:v>VITAMIN B12        CMC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-12.7</c:v>
              </c:pt>
            </c:numLit>
          </c:val>
        </c:ser>
        <c:ser>
          <c:idx val="6"/>
          <c:order val="6"/>
          <c:tx>
            <c:v>TUO PU YOU         SRI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</c:v>
              </c:pt>
            </c:numLit>
          </c:val>
        </c:ser>
        <c:ser>
          <c:idx val="7"/>
          <c:order val="7"/>
          <c:tx>
            <c:v>QI XIN             J&amp;H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4.9000000000000004</c:v>
              </c:pt>
            </c:numLit>
          </c:val>
        </c:ser>
        <c:ser>
          <c:idx val="8"/>
          <c:order val="8"/>
          <c:tx>
            <c:v>COBAMAMIDE         HVA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2.8</c:v>
              </c:pt>
            </c:numLit>
          </c:val>
        </c:ser>
        <c:ser>
          <c:idx val="9"/>
          <c:order val="9"/>
          <c:tx>
            <c:v>VITAMIN B12        SG3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-10.4</c:v>
              </c:pt>
            </c:numLit>
          </c:val>
        </c:ser>
        <c:ser>
          <c:idx val="10"/>
          <c:order val="10"/>
          <c:tx>
            <c:v>VITAMIN B12        TIP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1836032"/>
        <c:axId val="221837568"/>
      </c:barChart>
      <c:catAx>
        <c:axId val="221836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1837568"/>
        <c:crosses val="autoZero"/>
        <c:auto val="1"/>
        <c:lblAlgn val="ctr"/>
        <c:lblOffset val="100"/>
        <c:noMultiLvlLbl val="0"/>
      </c:catAx>
      <c:valAx>
        <c:axId val="221837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1836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METHYCOBAL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26</c:v>
                </c:pt>
                <c:pt idx="1">
                  <c:v>26.4</c:v>
                </c:pt>
                <c:pt idx="2">
                  <c:v>27.1</c:v>
                </c:pt>
                <c:pt idx="3">
                  <c:v>26.8</c:v>
                </c:pt>
                <c:pt idx="4">
                  <c:v>26.6</c:v>
                </c:pt>
                <c:pt idx="5">
                  <c:v>26.4</c:v>
                </c:pt>
                <c:pt idx="6">
                  <c:v>25.9</c:v>
                </c:pt>
                <c:pt idx="7">
                  <c:v>26.3</c:v>
                </c:pt>
                <c:pt idx="8">
                  <c:v>26.6</c:v>
                </c:pt>
                <c:pt idx="9">
                  <c:v>26.7</c:v>
                </c:pt>
                <c:pt idx="10">
                  <c:v>27.1</c:v>
                </c:pt>
                <c:pt idx="11">
                  <c:v>27.3</c:v>
                </c:pt>
                <c:pt idx="12">
                  <c:v>27.2</c:v>
                </c:pt>
                <c:pt idx="13">
                  <c:v>27.4</c:v>
                </c:pt>
                <c:pt idx="14">
                  <c:v>27.6</c:v>
                </c:pt>
                <c:pt idx="15">
                  <c:v>27.5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COBAMAMIDE         CQY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2.7</c:v>
                </c:pt>
                <c:pt idx="1">
                  <c:v>2.8</c:v>
                </c:pt>
                <c:pt idx="2">
                  <c:v>2.9</c:v>
                </c:pt>
                <c:pt idx="3">
                  <c:v>3.2</c:v>
                </c:pt>
                <c:pt idx="4">
                  <c:v>3.6</c:v>
                </c:pt>
                <c:pt idx="5">
                  <c:v>3.9</c:v>
                </c:pt>
                <c:pt idx="6">
                  <c:v>4.0999999999999996</c:v>
                </c:pt>
                <c:pt idx="7">
                  <c:v>4.3</c:v>
                </c:pt>
                <c:pt idx="8">
                  <c:v>4.8</c:v>
                </c:pt>
                <c:pt idx="9">
                  <c:v>5.0999999999999996</c:v>
                </c:pt>
                <c:pt idx="10">
                  <c:v>5.6</c:v>
                </c:pt>
                <c:pt idx="11">
                  <c:v>5.9</c:v>
                </c:pt>
                <c:pt idx="12">
                  <c:v>6.1</c:v>
                </c:pt>
                <c:pt idx="13">
                  <c:v>6.4</c:v>
                </c:pt>
                <c:pt idx="14">
                  <c:v>6.7</c:v>
                </c:pt>
                <c:pt idx="15">
                  <c:v>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COENZYME B12       HHB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7</c:v>
                </c:pt>
                <c:pt idx="1">
                  <c:v>7.1</c:v>
                </c:pt>
                <c:pt idx="2">
                  <c:v>7.1</c:v>
                </c:pt>
                <c:pt idx="3">
                  <c:v>7.1</c:v>
                </c:pt>
                <c:pt idx="4">
                  <c:v>7.1</c:v>
                </c:pt>
                <c:pt idx="5">
                  <c:v>7</c:v>
                </c:pt>
                <c:pt idx="6">
                  <c:v>6.8</c:v>
                </c:pt>
                <c:pt idx="7">
                  <c:v>6.8</c:v>
                </c:pt>
                <c:pt idx="8">
                  <c:v>6.7</c:v>
                </c:pt>
                <c:pt idx="9">
                  <c:v>6.7</c:v>
                </c:pt>
                <c:pt idx="10">
                  <c:v>6.8</c:v>
                </c:pt>
                <c:pt idx="11">
                  <c:v>6.7</c:v>
                </c:pt>
                <c:pt idx="12">
                  <c:v>6.6</c:v>
                </c:pt>
                <c:pt idx="13">
                  <c:v>6.7</c:v>
                </c:pt>
                <c:pt idx="14">
                  <c:v>6.6</c:v>
                </c:pt>
                <c:pt idx="15">
                  <c:v>6.6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COBAMAMIDE         HZR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3.2</c:v>
                </c:pt>
                <c:pt idx="1">
                  <c:v>3.4</c:v>
                </c:pt>
                <c:pt idx="2">
                  <c:v>3.5</c:v>
                </c:pt>
                <c:pt idx="3">
                  <c:v>3.8</c:v>
                </c:pt>
                <c:pt idx="4">
                  <c:v>4.0999999999999996</c:v>
                </c:pt>
                <c:pt idx="5">
                  <c:v>4.4000000000000004</c:v>
                </c:pt>
                <c:pt idx="6">
                  <c:v>4.5999999999999996</c:v>
                </c:pt>
                <c:pt idx="7">
                  <c:v>4.7</c:v>
                </c:pt>
                <c:pt idx="8">
                  <c:v>4.7</c:v>
                </c:pt>
                <c:pt idx="9">
                  <c:v>4.9000000000000004</c:v>
                </c:pt>
                <c:pt idx="10">
                  <c:v>5.2</c:v>
                </c:pt>
                <c:pt idx="11">
                  <c:v>5.6</c:v>
                </c:pt>
                <c:pt idx="12">
                  <c:v>5.9</c:v>
                </c:pt>
                <c:pt idx="13">
                  <c:v>5.8</c:v>
                </c:pt>
                <c:pt idx="14">
                  <c:v>5.7</c:v>
                </c:pt>
                <c:pt idx="15">
                  <c:v>5.5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VITAMIN B12        CMC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5.2</c:v>
                </c:pt>
                <c:pt idx="1">
                  <c:v>5.2</c:v>
                </c:pt>
                <c:pt idx="2">
                  <c:v>5.0999999999999996</c:v>
                </c:pt>
                <c:pt idx="3">
                  <c:v>5.3</c:v>
                </c:pt>
                <c:pt idx="4">
                  <c:v>5.4</c:v>
                </c:pt>
                <c:pt idx="5">
                  <c:v>5.6</c:v>
                </c:pt>
                <c:pt idx="6">
                  <c:v>6.2</c:v>
                </c:pt>
                <c:pt idx="7">
                  <c:v>6.3</c:v>
                </c:pt>
                <c:pt idx="8">
                  <c:v>6.6</c:v>
                </c:pt>
                <c:pt idx="9">
                  <c:v>6.6</c:v>
                </c:pt>
                <c:pt idx="10">
                  <c:v>6.3</c:v>
                </c:pt>
                <c:pt idx="11">
                  <c:v>6.3</c:v>
                </c:pt>
                <c:pt idx="12">
                  <c:v>5.9</c:v>
                </c:pt>
                <c:pt idx="13">
                  <c:v>5.5</c:v>
                </c:pt>
                <c:pt idx="14">
                  <c:v>5.3</c:v>
                </c:pt>
                <c:pt idx="15">
                  <c:v>5.3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TUO PU YOU         SRI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3.2</c:v>
                </c:pt>
                <c:pt idx="1">
                  <c:v>3.5</c:v>
                </c:pt>
                <c:pt idx="2">
                  <c:v>3.7</c:v>
                </c:pt>
                <c:pt idx="3">
                  <c:v>4.2</c:v>
                </c:pt>
                <c:pt idx="4">
                  <c:v>4.4000000000000004</c:v>
                </c:pt>
                <c:pt idx="5">
                  <c:v>4.5999999999999996</c:v>
                </c:pt>
                <c:pt idx="6">
                  <c:v>4.8</c:v>
                </c:pt>
                <c:pt idx="7">
                  <c:v>4.8</c:v>
                </c:pt>
                <c:pt idx="8">
                  <c:v>4.8</c:v>
                </c:pt>
                <c:pt idx="9">
                  <c:v>4.9000000000000004</c:v>
                </c:pt>
                <c:pt idx="10">
                  <c:v>4.7</c:v>
                </c:pt>
                <c:pt idx="11">
                  <c:v>4.5999999999999996</c:v>
                </c:pt>
                <c:pt idx="12">
                  <c:v>4.7</c:v>
                </c:pt>
                <c:pt idx="13">
                  <c:v>4.5999999999999996</c:v>
                </c:pt>
                <c:pt idx="14">
                  <c:v>4.7</c:v>
                </c:pt>
                <c:pt idx="15">
                  <c:v>4.8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3</c:v>
                </c:pt>
                <c:pt idx="1">
                  <c:v>3.3</c:v>
                </c:pt>
                <c:pt idx="2">
                  <c:v>3.6</c:v>
                </c:pt>
                <c:pt idx="3">
                  <c:v>3.8</c:v>
                </c:pt>
                <c:pt idx="4">
                  <c:v>3.7</c:v>
                </c:pt>
                <c:pt idx="5">
                  <c:v>3.7</c:v>
                </c:pt>
                <c:pt idx="6">
                  <c:v>3.7</c:v>
                </c:pt>
                <c:pt idx="7">
                  <c:v>3.6</c:v>
                </c:pt>
                <c:pt idx="8">
                  <c:v>3.6</c:v>
                </c:pt>
                <c:pt idx="9">
                  <c:v>3.6</c:v>
                </c:pt>
                <c:pt idx="10">
                  <c:v>3.6</c:v>
                </c:pt>
                <c:pt idx="11">
                  <c:v>3.7</c:v>
                </c:pt>
                <c:pt idx="12">
                  <c:v>3.7</c:v>
                </c:pt>
                <c:pt idx="13">
                  <c:v>3.7</c:v>
                </c:pt>
                <c:pt idx="14">
                  <c:v>3.8</c:v>
                </c:pt>
                <c:pt idx="15">
                  <c:v>3.7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3.4</c:v>
                </c:pt>
                <c:pt idx="1">
                  <c:v>3.4</c:v>
                </c:pt>
                <c:pt idx="2">
                  <c:v>3.4</c:v>
                </c:pt>
                <c:pt idx="3">
                  <c:v>3.4</c:v>
                </c:pt>
                <c:pt idx="4">
                  <c:v>3.3</c:v>
                </c:pt>
                <c:pt idx="5">
                  <c:v>3.4</c:v>
                </c:pt>
                <c:pt idx="6">
                  <c:v>3.5</c:v>
                </c:pt>
                <c:pt idx="7">
                  <c:v>3.5</c:v>
                </c:pt>
                <c:pt idx="8">
                  <c:v>3.6</c:v>
                </c:pt>
                <c:pt idx="9">
                  <c:v>3.6</c:v>
                </c:pt>
                <c:pt idx="10">
                  <c:v>3.6</c:v>
                </c:pt>
                <c:pt idx="11">
                  <c:v>3.6</c:v>
                </c:pt>
                <c:pt idx="12">
                  <c:v>3.6</c:v>
                </c:pt>
                <c:pt idx="13">
                  <c:v>3.5</c:v>
                </c:pt>
                <c:pt idx="14">
                  <c:v>3.5</c:v>
                </c:pt>
                <c:pt idx="15">
                  <c:v>3.6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VITAMIN B12        SG3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4.4000000000000004</c:v>
                </c:pt>
                <c:pt idx="1">
                  <c:v>4.0999999999999996</c:v>
                </c:pt>
                <c:pt idx="2">
                  <c:v>3.7</c:v>
                </c:pt>
                <c:pt idx="3">
                  <c:v>3.5</c:v>
                </c:pt>
                <c:pt idx="4">
                  <c:v>3.4</c:v>
                </c:pt>
                <c:pt idx="5">
                  <c:v>3.4</c:v>
                </c:pt>
                <c:pt idx="6">
                  <c:v>3.6</c:v>
                </c:pt>
                <c:pt idx="7">
                  <c:v>3.7</c:v>
                </c:pt>
                <c:pt idx="8">
                  <c:v>3.7</c:v>
                </c:pt>
                <c:pt idx="9">
                  <c:v>3.6</c:v>
                </c:pt>
                <c:pt idx="10">
                  <c:v>3.5</c:v>
                </c:pt>
                <c:pt idx="11">
                  <c:v>3.5</c:v>
                </c:pt>
                <c:pt idx="12">
                  <c:v>3.3</c:v>
                </c:pt>
                <c:pt idx="13">
                  <c:v>3.3</c:v>
                </c:pt>
                <c:pt idx="14">
                  <c:v>3</c:v>
                </c:pt>
                <c:pt idx="15">
                  <c:v>3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VITAMIN B12        TIP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1.7</c:v>
                </c:pt>
                <c:pt idx="1">
                  <c:v>1.9</c:v>
                </c:pt>
                <c:pt idx="2">
                  <c:v>2.2000000000000002</c:v>
                </c:pt>
                <c:pt idx="3">
                  <c:v>2.4</c:v>
                </c:pt>
                <c:pt idx="4">
                  <c:v>2.8</c:v>
                </c:pt>
                <c:pt idx="5">
                  <c:v>3</c:v>
                </c:pt>
                <c:pt idx="6">
                  <c:v>2.9</c:v>
                </c:pt>
                <c:pt idx="7">
                  <c:v>3.1</c:v>
                </c:pt>
                <c:pt idx="8">
                  <c:v>3</c:v>
                </c:pt>
                <c:pt idx="9">
                  <c:v>2.9</c:v>
                </c:pt>
                <c:pt idx="10">
                  <c:v>2.7</c:v>
                </c:pt>
                <c:pt idx="11">
                  <c:v>2.6</c:v>
                </c:pt>
                <c:pt idx="12">
                  <c:v>2.6</c:v>
                </c:pt>
                <c:pt idx="13">
                  <c:v>2.6</c:v>
                </c:pt>
                <c:pt idx="14">
                  <c:v>2.8</c:v>
                </c:pt>
                <c:pt idx="15">
                  <c:v>2.9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1865472"/>
        <c:axId val="221867392"/>
      </c:lineChart>
      <c:catAx>
        <c:axId val="221865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1867392"/>
        <c:crosses val="autoZero"/>
        <c:auto val="1"/>
        <c:lblAlgn val="ctr"/>
        <c:lblOffset val="100"/>
        <c:noMultiLvlLbl val="0"/>
      </c:catAx>
      <c:valAx>
        <c:axId val="22186739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1865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6.1</c:v>
              </c:pt>
            </c:numLit>
          </c:val>
        </c:ser>
        <c:ser>
          <c:idx val="1"/>
          <c:order val="1"/>
          <c:tx>
            <c:v>METHYCOBAL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4.9000000000000004</c:v>
              </c:pt>
            </c:numLit>
          </c:val>
        </c:ser>
        <c:ser>
          <c:idx val="2"/>
          <c:order val="2"/>
          <c:tx>
            <c:v>COBAMAMIDE         CQY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35.5</c:v>
              </c:pt>
            </c:numLit>
          </c:val>
        </c:ser>
        <c:ser>
          <c:idx val="3"/>
          <c:order val="3"/>
          <c:tx>
            <c:v>COENZYME B12       HHB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8.1</c:v>
              </c:pt>
            </c:numLit>
          </c:val>
        </c:ser>
        <c:ser>
          <c:idx val="4"/>
          <c:order val="4"/>
          <c:tx>
            <c:v>COBAMAMIDE         HZR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-10.8</c:v>
              </c:pt>
            </c:numLit>
          </c:val>
        </c:ser>
        <c:ser>
          <c:idx val="5"/>
          <c:order val="5"/>
          <c:tx>
            <c:v>VITAMIN B12        CMC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2.7</c:v>
              </c:pt>
            </c:numLit>
          </c:val>
        </c:ser>
        <c:ser>
          <c:idx val="6"/>
          <c:order val="6"/>
          <c:tx>
            <c:v>TUO PU YOU         SRI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8.6999999999999993</c:v>
              </c:pt>
            </c:numLit>
          </c:val>
        </c:ser>
        <c:ser>
          <c:idx val="7"/>
          <c:order val="7"/>
          <c:tx>
            <c:v>QI XIN             J&amp;H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-3.7</c:v>
              </c:pt>
            </c:numLit>
          </c:val>
        </c:ser>
        <c:ser>
          <c:idx val="8"/>
          <c:order val="8"/>
          <c:tx>
            <c:v>COBAMAMIDE         HVA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14.7</c:v>
              </c:pt>
            </c:numLit>
          </c:val>
        </c:ser>
        <c:ser>
          <c:idx val="9"/>
          <c:order val="9"/>
          <c:tx>
            <c:v>VITAMIN B12        TIP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25</c:v>
              </c:pt>
            </c:numLit>
          </c:val>
        </c:ser>
        <c:ser>
          <c:idx val="10"/>
          <c:order val="10"/>
          <c:tx>
            <c:v>VITAMIN B12        SG3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4.5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1946240"/>
        <c:axId val="221947776"/>
      </c:barChart>
      <c:catAx>
        <c:axId val="221946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1947776"/>
        <c:crosses val="autoZero"/>
        <c:auto val="1"/>
        <c:lblAlgn val="ctr"/>
        <c:lblOffset val="100"/>
        <c:noMultiLvlLbl val="0"/>
      </c:catAx>
      <c:valAx>
        <c:axId val="221947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1946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154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METHYCOBAL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26.6</c:v>
                </c:pt>
                <c:pt idx="1">
                  <c:v>27.2</c:v>
                </c:pt>
                <c:pt idx="2">
                  <c:v>28.4</c:v>
                </c:pt>
                <c:pt idx="3">
                  <c:v>24.8</c:v>
                </c:pt>
                <c:pt idx="4">
                  <c:v>26.2</c:v>
                </c:pt>
                <c:pt idx="5">
                  <c:v>26.3</c:v>
                </c:pt>
                <c:pt idx="6">
                  <c:v>26.1</c:v>
                </c:pt>
                <c:pt idx="7">
                  <c:v>26.5</c:v>
                </c:pt>
                <c:pt idx="8">
                  <c:v>27.4</c:v>
                </c:pt>
                <c:pt idx="9">
                  <c:v>26.8</c:v>
                </c:pt>
                <c:pt idx="10">
                  <c:v>27.6</c:v>
                </c:pt>
                <c:pt idx="11">
                  <c:v>27.2</c:v>
                </c:pt>
                <c:pt idx="12">
                  <c:v>27.1</c:v>
                </c:pt>
                <c:pt idx="13">
                  <c:v>27.5</c:v>
                </c:pt>
                <c:pt idx="14">
                  <c:v>28.6</c:v>
                </c:pt>
                <c:pt idx="15">
                  <c:v>26.9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COBAMAMIDE         CQY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2.6</c:v>
                </c:pt>
                <c:pt idx="1">
                  <c:v>3.2</c:v>
                </c:pt>
                <c:pt idx="2">
                  <c:v>3.4</c:v>
                </c:pt>
                <c:pt idx="3">
                  <c:v>3.4</c:v>
                </c:pt>
                <c:pt idx="4">
                  <c:v>4.2</c:v>
                </c:pt>
                <c:pt idx="5">
                  <c:v>4.3</c:v>
                </c:pt>
                <c:pt idx="6">
                  <c:v>4.2</c:v>
                </c:pt>
                <c:pt idx="7">
                  <c:v>4.5999999999999996</c:v>
                </c:pt>
                <c:pt idx="8">
                  <c:v>5.7</c:v>
                </c:pt>
                <c:pt idx="9">
                  <c:v>5.6</c:v>
                </c:pt>
                <c:pt idx="10">
                  <c:v>6.5</c:v>
                </c:pt>
                <c:pt idx="11">
                  <c:v>5.9</c:v>
                </c:pt>
                <c:pt idx="12">
                  <c:v>6.6</c:v>
                </c:pt>
                <c:pt idx="13">
                  <c:v>6.6</c:v>
                </c:pt>
                <c:pt idx="14">
                  <c:v>7.5</c:v>
                </c:pt>
                <c:pt idx="15">
                  <c:v>7.6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COENZYME B12       HHB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7.3</c:v>
                </c:pt>
                <c:pt idx="1">
                  <c:v>7.3</c:v>
                </c:pt>
                <c:pt idx="2">
                  <c:v>7.3</c:v>
                </c:pt>
                <c:pt idx="3">
                  <c:v>6.6</c:v>
                </c:pt>
                <c:pt idx="4">
                  <c:v>7.2</c:v>
                </c:pt>
                <c:pt idx="5">
                  <c:v>6.7</c:v>
                </c:pt>
                <c:pt idx="6">
                  <c:v>6.6</c:v>
                </c:pt>
                <c:pt idx="7">
                  <c:v>6.7</c:v>
                </c:pt>
                <c:pt idx="8">
                  <c:v>6.9</c:v>
                </c:pt>
                <c:pt idx="9">
                  <c:v>6.6</c:v>
                </c:pt>
                <c:pt idx="10">
                  <c:v>6.9</c:v>
                </c:pt>
                <c:pt idx="11">
                  <c:v>6.5</c:v>
                </c:pt>
                <c:pt idx="12">
                  <c:v>6.5</c:v>
                </c:pt>
                <c:pt idx="13">
                  <c:v>6.6</c:v>
                </c:pt>
                <c:pt idx="14">
                  <c:v>6.7</c:v>
                </c:pt>
                <c:pt idx="15">
                  <c:v>6.7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COBAMAMIDE         HZR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3.3</c:v>
                </c:pt>
                <c:pt idx="1">
                  <c:v>3.7</c:v>
                </c:pt>
                <c:pt idx="2">
                  <c:v>3.9</c:v>
                </c:pt>
                <c:pt idx="3">
                  <c:v>4.3</c:v>
                </c:pt>
                <c:pt idx="4">
                  <c:v>4.5999999999999996</c:v>
                </c:pt>
                <c:pt idx="5">
                  <c:v>4.8</c:v>
                </c:pt>
                <c:pt idx="6">
                  <c:v>4.5999999999999996</c:v>
                </c:pt>
                <c:pt idx="7">
                  <c:v>4.5999999999999996</c:v>
                </c:pt>
                <c:pt idx="8">
                  <c:v>4.8</c:v>
                </c:pt>
                <c:pt idx="9">
                  <c:v>5.5</c:v>
                </c:pt>
                <c:pt idx="10">
                  <c:v>5.7</c:v>
                </c:pt>
                <c:pt idx="11">
                  <c:v>6.5</c:v>
                </c:pt>
                <c:pt idx="12">
                  <c:v>6</c:v>
                </c:pt>
                <c:pt idx="13">
                  <c:v>5.3</c:v>
                </c:pt>
                <c:pt idx="14">
                  <c:v>5.3</c:v>
                </c:pt>
                <c:pt idx="15">
                  <c:v>5.4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VITAMIN B12        CMC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4.5999999999999996</c:v>
                </c:pt>
                <c:pt idx="1">
                  <c:v>6.2</c:v>
                </c:pt>
                <c:pt idx="2">
                  <c:v>4.5999999999999996</c:v>
                </c:pt>
                <c:pt idx="3">
                  <c:v>5.8</c:v>
                </c:pt>
                <c:pt idx="4">
                  <c:v>5</c:v>
                </c:pt>
                <c:pt idx="5">
                  <c:v>6.8</c:v>
                </c:pt>
                <c:pt idx="6">
                  <c:v>7.2</c:v>
                </c:pt>
                <c:pt idx="7">
                  <c:v>6.2</c:v>
                </c:pt>
                <c:pt idx="8">
                  <c:v>6.3</c:v>
                </c:pt>
                <c:pt idx="9">
                  <c:v>6.8</c:v>
                </c:pt>
                <c:pt idx="10">
                  <c:v>6</c:v>
                </c:pt>
                <c:pt idx="11">
                  <c:v>5.9</c:v>
                </c:pt>
                <c:pt idx="12">
                  <c:v>5</c:v>
                </c:pt>
                <c:pt idx="13">
                  <c:v>5.4</c:v>
                </c:pt>
                <c:pt idx="14">
                  <c:v>5.2</c:v>
                </c:pt>
                <c:pt idx="15">
                  <c:v>5.7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TUO PU YOU         SRI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3.5</c:v>
                </c:pt>
                <c:pt idx="1">
                  <c:v>3.8</c:v>
                </c:pt>
                <c:pt idx="2">
                  <c:v>4</c:v>
                </c:pt>
                <c:pt idx="3">
                  <c:v>5.4</c:v>
                </c:pt>
                <c:pt idx="4">
                  <c:v>4.5</c:v>
                </c:pt>
                <c:pt idx="5">
                  <c:v>4.5999999999999996</c:v>
                </c:pt>
                <c:pt idx="6">
                  <c:v>4.8</c:v>
                </c:pt>
                <c:pt idx="7">
                  <c:v>5.3</c:v>
                </c:pt>
                <c:pt idx="8">
                  <c:v>4.7</c:v>
                </c:pt>
                <c:pt idx="9">
                  <c:v>4.7</c:v>
                </c:pt>
                <c:pt idx="10">
                  <c:v>4.3</c:v>
                </c:pt>
                <c:pt idx="11">
                  <c:v>4.9000000000000004</c:v>
                </c:pt>
                <c:pt idx="12">
                  <c:v>4.8</c:v>
                </c:pt>
                <c:pt idx="13">
                  <c:v>4.5999999999999996</c:v>
                </c:pt>
                <c:pt idx="14">
                  <c:v>4.5999999999999996</c:v>
                </c:pt>
                <c:pt idx="15">
                  <c:v>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154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4</c:v>
                </c:pt>
                <c:pt idx="1">
                  <c:v>3.6</c:v>
                </c:pt>
                <c:pt idx="2">
                  <c:v>3.5</c:v>
                </c:pt>
                <c:pt idx="3">
                  <c:v>4</c:v>
                </c:pt>
                <c:pt idx="4">
                  <c:v>3.9</c:v>
                </c:pt>
                <c:pt idx="5">
                  <c:v>3.6</c:v>
                </c:pt>
                <c:pt idx="6">
                  <c:v>3.3</c:v>
                </c:pt>
                <c:pt idx="7">
                  <c:v>3.6</c:v>
                </c:pt>
                <c:pt idx="8">
                  <c:v>3.7</c:v>
                </c:pt>
                <c:pt idx="9">
                  <c:v>3.7</c:v>
                </c:pt>
                <c:pt idx="10">
                  <c:v>3.4</c:v>
                </c:pt>
                <c:pt idx="11">
                  <c:v>3.9</c:v>
                </c:pt>
                <c:pt idx="12">
                  <c:v>3.9</c:v>
                </c:pt>
                <c:pt idx="13">
                  <c:v>3.6</c:v>
                </c:pt>
                <c:pt idx="14">
                  <c:v>3.9</c:v>
                </c:pt>
                <c:pt idx="15">
                  <c:v>3.6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3.5</c:v>
                </c:pt>
                <c:pt idx="1">
                  <c:v>3.3</c:v>
                </c:pt>
                <c:pt idx="2">
                  <c:v>3.4</c:v>
                </c:pt>
                <c:pt idx="3">
                  <c:v>3.3</c:v>
                </c:pt>
                <c:pt idx="4">
                  <c:v>3.3</c:v>
                </c:pt>
                <c:pt idx="5">
                  <c:v>3.6</c:v>
                </c:pt>
                <c:pt idx="6">
                  <c:v>3.7</c:v>
                </c:pt>
                <c:pt idx="7">
                  <c:v>3.6</c:v>
                </c:pt>
                <c:pt idx="8">
                  <c:v>3.6</c:v>
                </c:pt>
                <c:pt idx="9">
                  <c:v>3.6</c:v>
                </c:pt>
                <c:pt idx="10">
                  <c:v>3.7</c:v>
                </c:pt>
                <c:pt idx="11">
                  <c:v>3.5</c:v>
                </c:pt>
                <c:pt idx="12">
                  <c:v>3.5</c:v>
                </c:pt>
                <c:pt idx="13">
                  <c:v>3.4</c:v>
                </c:pt>
                <c:pt idx="14">
                  <c:v>3.8</c:v>
                </c:pt>
                <c:pt idx="15">
                  <c:v>3.7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VITAMIN B12        TIP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1.7</c:v>
                </c:pt>
                <c:pt idx="1">
                  <c:v>2.4</c:v>
                </c:pt>
                <c:pt idx="2">
                  <c:v>3.1</c:v>
                </c:pt>
                <c:pt idx="3">
                  <c:v>2.2999999999999998</c:v>
                </c:pt>
                <c:pt idx="4">
                  <c:v>3.2</c:v>
                </c:pt>
                <c:pt idx="5">
                  <c:v>3.2</c:v>
                </c:pt>
                <c:pt idx="6">
                  <c:v>3</c:v>
                </c:pt>
                <c:pt idx="7">
                  <c:v>3</c:v>
                </c:pt>
                <c:pt idx="8">
                  <c:v>2.7</c:v>
                </c:pt>
                <c:pt idx="9">
                  <c:v>2.8</c:v>
                </c:pt>
                <c:pt idx="10">
                  <c:v>2.4</c:v>
                </c:pt>
                <c:pt idx="11">
                  <c:v>2.5</c:v>
                </c:pt>
                <c:pt idx="12">
                  <c:v>2.7</c:v>
                </c:pt>
                <c:pt idx="13">
                  <c:v>2.7</c:v>
                </c:pt>
                <c:pt idx="14">
                  <c:v>3.1</c:v>
                </c:pt>
                <c:pt idx="15">
                  <c:v>3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VITAMIN B12        SG3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4.2</c:v>
                </c:pt>
                <c:pt idx="1">
                  <c:v>4.0999999999999996</c:v>
                </c:pt>
                <c:pt idx="2">
                  <c:v>2.7</c:v>
                </c:pt>
                <c:pt idx="3">
                  <c:v>3</c:v>
                </c:pt>
                <c:pt idx="4">
                  <c:v>3.7</c:v>
                </c:pt>
                <c:pt idx="5">
                  <c:v>3.8</c:v>
                </c:pt>
                <c:pt idx="6">
                  <c:v>3.7</c:v>
                </c:pt>
                <c:pt idx="7">
                  <c:v>3.5</c:v>
                </c:pt>
                <c:pt idx="8">
                  <c:v>3.7</c:v>
                </c:pt>
                <c:pt idx="9">
                  <c:v>3.3</c:v>
                </c:pt>
                <c:pt idx="10">
                  <c:v>3.7</c:v>
                </c:pt>
                <c:pt idx="11">
                  <c:v>3</c:v>
                </c:pt>
                <c:pt idx="12">
                  <c:v>3</c:v>
                </c:pt>
                <c:pt idx="13">
                  <c:v>3.5</c:v>
                </c:pt>
                <c:pt idx="14">
                  <c:v>2.5</c:v>
                </c:pt>
                <c:pt idx="15">
                  <c:v>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35296"/>
        <c:axId val="1337216"/>
      </c:lineChart>
      <c:catAx>
        <c:axId val="1335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337216"/>
        <c:crosses val="autoZero"/>
        <c:auto val="1"/>
        <c:lblAlgn val="ctr"/>
        <c:lblOffset val="100"/>
        <c:noMultiLvlLbl val="0"/>
      </c:catAx>
      <c:valAx>
        <c:axId val="133721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33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4.4000000000000004</c:v>
              </c:pt>
            </c:numLit>
          </c:val>
        </c:ser>
        <c:ser>
          <c:idx val="1"/>
          <c:order val="1"/>
          <c:tx>
            <c:v>METHYCOBAL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</c:v>
              </c:pt>
            </c:numLit>
          </c:val>
        </c:ser>
        <c:ser>
          <c:idx val="2"/>
          <c:order val="2"/>
          <c:tx>
            <c:v>QI XIN             J&amp;H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6.3</c:v>
              </c:pt>
            </c:numLit>
          </c:val>
        </c:ser>
        <c:ser>
          <c:idx val="3"/>
          <c:order val="3"/>
          <c:tx>
            <c:v>ZHUO HE            JSJ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5.8</c:v>
              </c:pt>
            </c:numLit>
          </c:val>
        </c:ser>
        <c:ser>
          <c:idx val="4"/>
          <c:order val="4"/>
          <c:tx>
            <c:v>YI SHEN BAO        HVA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-0.2</c:v>
              </c:pt>
            </c:numLit>
          </c:val>
        </c:ser>
        <c:ser>
          <c:idx val="5"/>
          <c:order val="5"/>
          <c:tx>
            <c:v>COBAMAMIDE         HVA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-16.600000000000001</c:v>
              </c:pt>
            </c:numLit>
          </c:val>
        </c:ser>
        <c:ser>
          <c:idx val="6"/>
          <c:order val="6"/>
          <c:tx>
            <c:v>BO KE BAO          HN1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-14.3</c:v>
              </c:pt>
            </c:numLit>
          </c:val>
        </c:ser>
        <c:ser>
          <c:idx val="7"/>
          <c:order val="7"/>
          <c:tx>
            <c:v>PANCOBAMIN-M       TFS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55.8</c:v>
              </c:pt>
            </c:numLit>
          </c:val>
        </c:ser>
        <c:ser>
          <c:idx val="8"/>
          <c:order val="8"/>
          <c:tx>
            <c:v>SAI LI TAI         FGF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12.7</c:v>
              </c:pt>
            </c:numLit>
          </c:val>
        </c:ser>
        <c:ser>
          <c:idx val="9"/>
          <c:order val="9"/>
          <c:tx>
            <c:v>LE KANG            SD-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-1.6</c:v>
              </c:pt>
            </c:numLit>
          </c:val>
        </c:ser>
        <c:ser>
          <c:idx val="10"/>
          <c:order val="10"/>
          <c:tx>
            <c:v>ZHAO MIN XIN       JXQ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-14.3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3653888"/>
        <c:axId val="223655424"/>
      </c:barChart>
      <c:catAx>
        <c:axId val="223653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3655424"/>
        <c:crosses val="autoZero"/>
        <c:auto val="1"/>
        <c:lblAlgn val="ctr"/>
        <c:lblOffset val="100"/>
        <c:noMultiLvlLbl val="0"/>
      </c:catAx>
      <c:valAx>
        <c:axId val="223655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36538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MBL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517.40499999999997</c:v>
                </c:pt>
                <c:pt idx="1">
                  <c:v>539.55070000000001</c:v>
                </c:pt>
                <c:pt idx="2">
                  <c:v>501.2414</c:v>
                </c:pt>
                <c:pt idx="3">
                  <c:v>495.4828</c:v>
                </c:pt>
                <c:pt idx="4">
                  <c:v>592.2518</c:v>
                </c:pt>
                <c:pt idx="5">
                  <c:v>617.13850000000002</c:v>
                </c:pt>
                <c:pt idx="6">
                  <c:v>594.76379999999995</c:v>
                </c:pt>
                <c:pt idx="7">
                  <c:v>576.9393</c:v>
                </c:pt>
                <c:pt idx="8">
                  <c:v>664.19669999999996</c:v>
                </c:pt>
                <c:pt idx="9">
                  <c:v>715.63779999999997</c:v>
                </c:pt>
                <c:pt idx="10">
                  <c:v>658.93830000000003</c:v>
                </c:pt>
                <c:pt idx="11">
                  <c:v>625.55930000000001</c:v>
                </c:pt>
                <c:pt idx="12">
                  <c:v>702.84559999999999</c:v>
                </c:pt>
                <c:pt idx="13">
                  <c:v>733.84439999999995</c:v>
                </c:pt>
                <c:pt idx="14">
                  <c:v>681.64139999999998</c:v>
                </c:pt>
                <c:pt idx="15">
                  <c:v>653.12379999999996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MECOBALAMIN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952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332.17489999999998</c:v>
                </c:pt>
                <c:pt idx="1">
                  <c:v>344.68770000000001</c:v>
                </c:pt>
                <c:pt idx="2">
                  <c:v>322.58920000000001</c:v>
                </c:pt>
                <c:pt idx="3">
                  <c:v>320.21780000000001</c:v>
                </c:pt>
                <c:pt idx="4">
                  <c:v>380.95429999999999</c:v>
                </c:pt>
                <c:pt idx="5">
                  <c:v>394.41149999999999</c:v>
                </c:pt>
                <c:pt idx="6">
                  <c:v>379.1669</c:v>
                </c:pt>
                <c:pt idx="7">
                  <c:v>371.30029999999999</c:v>
                </c:pt>
                <c:pt idx="8">
                  <c:v>432.55079999999998</c:v>
                </c:pt>
                <c:pt idx="9">
                  <c:v>461.37180000000001</c:v>
                </c:pt>
                <c:pt idx="10">
                  <c:v>417.4735</c:v>
                </c:pt>
                <c:pt idx="11">
                  <c:v>405.50220000000002</c:v>
                </c:pt>
                <c:pt idx="12">
                  <c:v>452.58429999999998</c:v>
                </c:pt>
                <c:pt idx="13">
                  <c:v>469.21899999999999</c:v>
                </c:pt>
                <c:pt idx="14">
                  <c:v>436.06720000000001</c:v>
                </c:pt>
                <c:pt idx="15">
                  <c:v>413.58859999999999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COBAMAMIDE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184.20660000000001</c:v>
                </c:pt>
                <c:pt idx="1">
                  <c:v>193.94720000000001</c:v>
                </c:pt>
                <c:pt idx="2">
                  <c:v>177.9186</c:v>
                </c:pt>
                <c:pt idx="3">
                  <c:v>174.46469999999999</c:v>
                </c:pt>
                <c:pt idx="4">
                  <c:v>210.38079999999999</c:v>
                </c:pt>
                <c:pt idx="5">
                  <c:v>221.78460000000001</c:v>
                </c:pt>
                <c:pt idx="6">
                  <c:v>214.7107</c:v>
                </c:pt>
                <c:pt idx="7">
                  <c:v>204.81720000000001</c:v>
                </c:pt>
                <c:pt idx="8">
                  <c:v>230.6189</c:v>
                </c:pt>
                <c:pt idx="9">
                  <c:v>253.07249999999999</c:v>
                </c:pt>
                <c:pt idx="10">
                  <c:v>240.47030000000001</c:v>
                </c:pt>
                <c:pt idx="11">
                  <c:v>219.09280000000001</c:v>
                </c:pt>
                <c:pt idx="12">
                  <c:v>249.13229999999999</c:v>
                </c:pt>
                <c:pt idx="13">
                  <c:v>263.34480000000002</c:v>
                </c:pt>
                <c:pt idx="14">
                  <c:v>244.54830000000001</c:v>
                </c:pt>
                <c:pt idx="15">
                  <c:v>238.31979999999999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CYANOCOBALAMIN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1.0235000000000001</c:v>
                </c:pt>
                <c:pt idx="1">
                  <c:v>0.91579999999999995</c:v>
                </c:pt>
                <c:pt idx="2">
                  <c:v>0.73350000000000004</c:v>
                </c:pt>
                <c:pt idx="3">
                  <c:v>0.80030000000000001</c:v>
                </c:pt>
                <c:pt idx="4">
                  <c:v>0.91669999999999996</c:v>
                </c:pt>
                <c:pt idx="5">
                  <c:v>0.94230000000000003</c:v>
                </c:pt>
                <c:pt idx="6">
                  <c:v>0.88629999999999998</c:v>
                </c:pt>
                <c:pt idx="7">
                  <c:v>0.82189999999999996</c:v>
                </c:pt>
                <c:pt idx="8">
                  <c:v>1.0270999999999999</c:v>
                </c:pt>
                <c:pt idx="9">
                  <c:v>1.1935</c:v>
                </c:pt>
                <c:pt idx="10">
                  <c:v>0.99450000000000005</c:v>
                </c:pt>
                <c:pt idx="11">
                  <c:v>0.96419999999999995</c:v>
                </c:pt>
                <c:pt idx="12">
                  <c:v>1.129</c:v>
                </c:pt>
                <c:pt idx="13">
                  <c:v>1.2806</c:v>
                </c:pt>
                <c:pt idx="14">
                  <c:v>1.026</c:v>
                </c:pt>
                <c:pt idx="15">
                  <c:v>1.2153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44500864"/>
        <c:axId val="44502400"/>
      </c:lineChart>
      <c:catAx>
        <c:axId val="445008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44502400"/>
        <c:crosses val="autoZero"/>
        <c:auto val="1"/>
        <c:lblAlgn val="ctr"/>
        <c:lblOffset val="100"/>
        <c:noMultiLvlLbl val="0"/>
      </c:catAx>
      <c:valAx>
        <c:axId val="4450240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445008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METHYCOBAL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);[Red]\(#,##0.0\)" sourceLinked="0"/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42.8</c:v>
                </c:pt>
                <c:pt idx="1">
                  <c:v>42.8</c:v>
                </c:pt>
                <c:pt idx="2">
                  <c:v>42.8</c:v>
                </c:pt>
                <c:pt idx="3">
                  <c:v>42.3</c:v>
                </c:pt>
                <c:pt idx="4">
                  <c:v>42.1</c:v>
                </c:pt>
                <c:pt idx="5">
                  <c:v>42</c:v>
                </c:pt>
                <c:pt idx="6">
                  <c:v>42.1</c:v>
                </c:pt>
                <c:pt idx="7">
                  <c:v>42.4</c:v>
                </c:pt>
                <c:pt idx="8">
                  <c:v>43</c:v>
                </c:pt>
                <c:pt idx="9">
                  <c:v>43.3</c:v>
                </c:pt>
                <c:pt idx="10">
                  <c:v>43.7</c:v>
                </c:pt>
                <c:pt idx="11">
                  <c:v>43.8</c:v>
                </c:pt>
                <c:pt idx="12">
                  <c:v>43.9</c:v>
                </c:pt>
                <c:pt idx="13">
                  <c:v>44.1</c:v>
                </c:pt>
                <c:pt idx="14">
                  <c:v>44.5</c:v>
                </c:pt>
                <c:pt idx="15">
                  <c:v>44.5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18.600000000000001</c:v>
                </c:pt>
                <c:pt idx="1">
                  <c:v>18.399999999999999</c:v>
                </c:pt>
                <c:pt idx="2">
                  <c:v>18.2</c:v>
                </c:pt>
                <c:pt idx="3">
                  <c:v>18.100000000000001</c:v>
                </c:pt>
                <c:pt idx="4">
                  <c:v>17.7</c:v>
                </c:pt>
                <c:pt idx="5">
                  <c:v>17.600000000000001</c:v>
                </c:pt>
                <c:pt idx="6">
                  <c:v>17.2</c:v>
                </c:pt>
                <c:pt idx="7">
                  <c:v>17</c:v>
                </c:pt>
                <c:pt idx="8">
                  <c:v>17</c:v>
                </c:pt>
                <c:pt idx="9">
                  <c:v>17.100000000000001</c:v>
                </c:pt>
                <c:pt idx="10">
                  <c:v>17.5</c:v>
                </c:pt>
                <c:pt idx="11">
                  <c:v>17.8</c:v>
                </c:pt>
                <c:pt idx="12">
                  <c:v>17.899999999999999</c:v>
                </c:pt>
                <c:pt idx="13">
                  <c:v>18</c:v>
                </c:pt>
                <c:pt idx="14">
                  <c:v>18</c:v>
                </c:pt>
                <c:pt idx="15">
                  <c:v>18.100000000000001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ZHUO HE            JSJ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12.8</c:v>
                </c:pt>
                <c:pt idx="1">
                  <c:v>14</c:v>
                </c:pt>
                <c:pt idx="2">
                  <c:v>14.8</c:v>
                </c:pt>
                <c:pt idx="3">
                  <c:v>15.5</c:v>
                </c:pt>
                <c:pt idx="4">
                  <c:v>16.100000000000001</c:v>
                </c:pt>
                <c:pt idx="5">
                  <c:v>16.5</c:v>
                </c:pt>
                <c:pt idx="6">
                  <c:v>17</c:v>
                </c:pt>
                <c:pt idx="7">
                  <c:v>17.2</c:v>
                </c:pt>
                <c:pt idx="8">
                  <c:v>17.3</c:v>
                </c:pt>
                <c:pt idx="9">
                  <c:v>17.399999999999999</c:v>
                </c:pt>
                <c:pt idx="10">
                  <c:v>17.2</c:v>
                </c:pt>
                <c:pt idx="11">
                  <c:v>17</c:v>
                </c:pt>
                <c:pt idx="12">
                  <c:v>16.8</c:v>
                </c:pt>
                <c:pt idx="13">
                  <c:v>16.8</c:v>
                </c:pt>
                <c:pt idx="14">
                  <c:v>16.8</c:v>
                </c:pt>
                <c:pt idx="15">
                  <c:v>17.2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YI SHEN BAO        HVA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6.3</c:v>
                </c:pt>
                <c:pt idx="1">
                  <c:v>6.1</c:v>
                </c:pt>
                <c:pt idx="2">
                  <c:v>6.1</c:v>
                </c:pt>
                <c:pt idx="3">
                  <c:v>5.9</c:v>
                </c:pt>
                <c:pt idx="4">
                  <c:v>5.7</c:v>
                </c:pt>
                <c:pt idx="5">
                  <c:v>5.3</c:v>
                </c:pt>
                <c:pt idx="6">
                  <c:v>5</c:v>
                </c:pt>
                <c:pt idx="7">
                  <c:v>4.8</c:v>
                </c:pt>
                <c:pt idx="8">
                  <c:v>4.7</c:v>
                </c:pt>
                <c:pt idx="9">
                  <c:v>4.5</c:v>
                </c:pt>
                <c:pt idx="10">
                  <c:v>4.3</c:v>
                </c:pt>
                <c:pt idx="11">
                  <c:v>4.2</c:v>
                </c:pt>
                <c:pt idx="12">
                  <c:v>4.0999999999999996</c:v>
                </c:pt>
                <c:pt idx="13">
                  <c:v>4.0999999999999996</c:v>
                </c:pt>
                <c:pt idx="14">
                  <c:v>4.0999999999999996</c:v>
                </c:pt>
                <c:pt idx="15">
                  <c:v>4.0999999999999996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2.7</c:v>
                </c:pt>
                <c:pt idx="1">
                  <c:v>3.1</c:v>
                </c:pt>
                <c:pt idx="2">
                  <c:v>3.2</c:v>
                </c:pt>
                <c:pt idx="3">
                  <c:v>3.4</c:v>
                </c:pt>
                <c:pt idx="4">
                  <c:v>3.5</c:v>
                </c:pt>
                <c:pt idx="5">
                  <c:v>3.5</c:v>
                </c:pt>
                <c:pt idx="6">
                  <c:v>3.5</c:v>
                </c:pt>
                <c:pt idx="7">
                  <c:v>3.4</c:v>
                </c:pt>
                <c:pt idx="8">
                  <c:v>3.3</c:v>
                </c:pt>
                <c:pt idx="9">
                  <c:v>3.1</c:v>
                </c:pt>
                <c:pt idx="10">
                  <c:v>3</c:v>
                </c:pt>
                <c:pt idx="11">
                  <c:v>2.8</c:v>
                </c:pt>
                <c:pt idx="12">
                  <c:v>2.6</c:v>
                </c:pt>
                <c:pt idx="13">
                  <c:v>2.4</c:v>
                </c:pt>
                <c:pt idx="14">
                  <c:v>2.2999999999999998</c:v>
                </c:pt>
                <c:pt idx="15">
                  <c:v>2.2000000000000002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BO KE BAO          HN1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3.1</c:v>
                </c:pt>
                <c:pt idx="1">
                  <c:v>3</c:v>
                </c:pt>
                <c:pt idx="2">
                  <c:v>3</c:v>
                </c:pt>
                <c:pt idx="3">
                  <c:v>3</c:v>
                </c:pt>
                <c:pt idx="4">
                  <c:v>2.8</c:v>
                </c:pt>
                <c:pt idx="5">
                  <c:v>2.7</c:v>
                </c:pt>
                <c:pt idx="6">
                  <c:v>2.6</c:v>
                </c:pt>
                <c:pt idx="7">
                  <c:v>2.6</c:v>
                </c:pt>
                <c:pt idx="8">
                  <c:v>2.6</c:v>
                </c:pt>
                <c:pt idx="9">
                  <c:v>2.5</c:v>
                </c:pt>
                <c:pt idx="10">
                  <c:v>2.5</c:v>
                </c:pt>
                <c:pt idx="11">
                  <c:v>2.5</c:v>
                </c:pt>
                <c:pt idx="12">
                  <c:v>2.5</c:v>
                </c:pt>
                <c:pt idx="13">
                  <c:v>2.4</c:v>
                </c:pt>
                <c:pt idx="14">
                  <c:v>2.2000000000000002</c:v>
                </c:pt>
                <c:pt idx="15">
                  <c:v>2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PANCOBAMIN-M       TFS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0.6</c:v>
                </c:pt>
                <c:pt idx="1">
                  <c:v>0.6</c:v>
                </c:pt>
                <c:pt idx="2">
                  <c:v>0.6</c:v>
                </c:pt>
                <c:pt idx="3">
                  <c:v>0.6</c:v>
                </c:pt>
                <c:pt idx="4">
                  <c:v>0.6</c:v>
                </c:pt>
                <c:pt idx="5">
                  <c:v>0.8</c:v>
                </c:pt>
                <c:pt idx="6">
                  <c:v>0.9</c:v>
                </c:pt>
                <c:pt idx="7">
                  <c:v>1</c:v>
                </c:pt>
                <c:pt idx="8">
                  <c:v>1.2</c:v>
                </c:pt>
                <c:pt idx="9">
                  <c:v>1.3</c:v>
                </c:pt>
                <c:pt idx="10">
                  <c:v>1.3</c:v>
                </c:pt>
                <c:pt idx="11">
                  <c:v>1.4</c:v>
                </c:pt>
                <c:pt idx="12">
                  <c:v>1.6</c:v>
                </c:pt>
                <c:pt idx="13">
                  <c:v>1.8</c:v>
                </c:pt>
                <c:pt idx="14">
                  <c:v>2.1</c:v>
                </c:pt>
                <c:pt idx="15">
                  <c:v>2.1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SAI LI TAI         FGF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1.4</c:v>
                </c:pt>
                <c:pt idx="1">
                  <c:v>1.6</c:v>
                </c:pt>
                <c:pt idx="2">
                  <c:v>1.8</c:v>
                </c:pt>
                <c:pt idx="3">
                  <c:v>1.9</c:v>
                </c:pt>
                <c:pt idx="4">
                  <c:v>2.2000000000000002</c:v>
                </c:pt>
                <c:pt idx="5">
                  <c:v>2.2999999999999998</c:v>
                </c:pt>
                <c:pt idx="6">
                  <c:v>2.4</c:v>
                </c:pt>
                <c:pt idx="7">
                  <c:v>2.4</c:v>
                </c:pt>
                <c:pt idx="8">
                  <c:v>2</c:v>
                </c:pt>
                <c:pt idx="9">
                  <c:v>1.9</c:v>
                </c:pt>
                <c:pt idx="10">
                  <c:v>1.7</c:v>
                </c:pt>
                <c:pt idx="11">
                  <c:v>1.6</c:v>
                </c:pt>
                <c:pt idx="12">
                  <c:v>1.7</c:v>
                </c:pt>
                <c:pt idx="13">
                  <c:v>1.8</c:v>
                </c:pt>
                <c:pt idx="14">
                  <c:v>1.8</c:v>
                </c:pt>
                <c:pt idx="15">
                  <c:v>1.7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LE KANG            SD-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2.2000000000000002</c:v>
                </c:pt>
                <c:pt idx="1">
                  <c:v>2</c:v>
                </c:pt>
                <c:pt idx="2">
                  <c:v>1.8</c:v>
                </c:pt>
                <c:pt idx="3">
                  <c:v>1.7</c:v>
                </c:pt>
                <c:pt idx="4">
                  <c:v>1.6</c:v>
                </c:pt>
                <c:pt idx="5">
                  <c:v>1.6</c:v>
                </c:pt>
                <c:pt idx="6">
                  <c:v>1.5</c:v>
                </c:pt>
                <c:pt idx="7">
                  <c:v>1.4</c:v>
                </c:pt>
                <c:pt idx="8">
                  <c:v>1.4</c:v>
                </c:pt>
                <c:pt idx="9">
                  <c:v>1.3</c:v>
                </c:pt>
                <c:pt idx="10">
                  <c:v>1.2</c:v>
                </c:pt>
                <c:pt idx="11">
                  <c:v>1.3</c:v>
                </c:pt>
                <c:pt idx="12">
                  <c:v>1.2</c:v>
                </c:pt>
                <c:pt idx="13">
                  <c:v>1.2</c:v>
                </c:pt>
                <c:pt idx="14">
                  <c:v>1.2</c:v>
                </c:pt>
                <c:pt idx="15">
                  <c:v>1.2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ZHAO MIN XIN       JXQ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0.6</c:v>
                </c:pt>
                <c:pt idx="1">
                  <c:v>0.7</c:v>
                </c:pt>
                <c:pt idx="2">
                  <c:v>0.7</c:v>
                </c:pt>
                <c:pt idx="3">
                  <c:v>0.8</c:v>
                </c:pt>
                <c:pt idx="4">
                  <c:v>0.9</c:v>
                </c:pt>
                <c:pt idx="5">
                  <c:v>0.9</c:v>
                </c:pt>
                <c:pt idx="6">
                  <c:v>1</c:v>
                </c:pt>
                <c:pt idx="7">
                  <c:v>1</c:v>
                </c:pt>
                <c:pt idx="8">
                  <c:v>0.9</c:v>
                </c:pt>
                <c:pt idx="9">
                  <c:v>1</c:v>
                </c:pt>
                <c:pt idx="10">
                  <c:v>1</c:v>
                </c:pt>
                <c:pt idx="11">
                  <c:v>1.1000000000000001</c:v>
                </c:pt>
                <c:pt idx="12">
                  <c:v>1.2</c:v>
                </c:pt>
                <c:pt idx="13">
                  <c:v>1.1000000000000001</c:v>
                </c:pt>
                <c:pt idx="14">
                  <c:v>1</c:v>
                </c:pt>
                <c:pt idx="15">
                  <c:v>0.9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3841280"/>
        <c:axId val="223851648"/>
      </c:lineChart>
      <c:catAx>
        <c:axId val="223841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3851648"/>
        <c:crosses val="autoZero"/>
        <c:auto val="1"/>
        <c:lblAlgn val="ctr"/>
        <c:lblOffset val="100"/>
        <c:noMultiLvlLbl val="0"/>
      </c:catAx>
      <c:valAx>
        <c:axId val="22385164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3841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2.5</c:v>
              </c:pt>
            </c:numLit>
          </c:val>
        </c:ser>
        <c:ser>
          <c:idx val="1"/>
          <c:order val="1"/>
          <c:tx>
            <c:v>METHYCOBAL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2.4</c:v>
              </c:pt>
            </c:numLit>
          </c:val>
        </c:ser>
        <c:ser>
          <c:idx val="2"/>
          <c:order val="2"/>
          <c:tx>
            <c:v>QI XIN             J&amp;H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4.5999999999999996</c:v>
              </c:pt>
            </c:numLit>
          </c:val>
        </c:ser>
        <c:ser>
          <c:idx val="3"/>
          <c:order val="3"/>
          <c:tx>
            <c:v>ZHUO HE            JSJ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13.2</c:v>
              </c:pt>
            </c:numLit>
          </c:val>
        </c:ser>
        <c:ser>
          <c:idx val="4"/>
          <c:order val="4"/>
          <c:tx>
            <c:v>YI SHEN BAO        HVA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2.8</c:v>
              </c:pt>
            </c:numLit>
          </c:val>
        </c:ser>
        <c:ser>
          <c:idx val="5"/>
          <c:order val="5"/>
          <c:tx>
            <c:v>PANCOBAMIN-M       TFS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4.8</c:v>
              </c:pt>
            </c:numLit>
          </c:val>
        </c:ser>
        <c:ser>
          <c:idx val="6"/>
          <c:order val="6"/>
          <c:tx>
            <c:v>COBAMAMIDE         HVA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-2.7</c:v>
              </c:pt>
            </c:numLit>
          </c:val>
        </c:ser>
        <c:ser>
          <c:idx val="7"/>
          <c:order val="7"/>
          <c:tx>
            <c:v>BO KE BAO          HN1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-29.6</c:v>
              </c:pt>
            </c:numLit>
          </c:val>
        </c:ser>
        <c:ser>
          <c:idx val="8"/>
          <c:order val="8"/>
          <c:tx>
            <c:v>SAI LI TAI         FGF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-6.9</c:v>
              </c:pt>
            </c:numLit>
          </c:val>
        </c:ser>
        <c:ser>
          <c:idx val="9"/>
          <c:order val="9"/>
          <c:tx>
            <c:v>LE KANG            SD-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-7.1</c:v>
              </c:pt>
            </c:numLit>
          </c:val>
        </c:ser>
        <c:ser>
          <c:idx val="10"/>
          <c:order val="10"/>
          <c:tx>
            <c:v>ZHAO MIN XIN       JXQ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-31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4495488"/>
        <c:axId val="224497024"/>
      </c:barChart>
      <c:catAx>
        <c:axId val="224495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4497024"/>
        <c:crosses val="autoZero"/>
        <c:auto val="1"/>
        <c:lblAlgn val="ctr"/>
        <c:lblOffset val="100"/>
        <c:noMultiLvlLbl val="0"/>
      </c:catAx>
      <c:valAx>
        <c:axId val="224497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44954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METHYCOBAL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);[Red]\(#,##0.0\)" sourceLinked="0"/>
            <c:txPr>
              <a:bodyPr/>
              <a:lstStyle/>
              <a:p>
                <a:pPr>
                  <a:defRPr b="1"/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41.9</c:v>
                </c:pt>
                <c:pt idx="1">
                  <c:v>42.9</c:v>
                </c:pt>
                <c:pt idx="2">
                  <c:v>42.9</c:v>
                </c:pt>
                <c:pt idx="3">
                  <c:v>41.6</c:v>
                </c:pt>
                <c:pt idx="4">
                  <c:v>41.2</c:v>
                </c:pt>
                <c:pt idx="5">
                  <c:v>42.4</c:v>
                </c:pt>
                <c:pt idx="6">
                  <c:v>43.2</c:v>
                </c:pt>
                <c:pt idx="7">
                  <c:v>42.8</c:v>
                </c:pt>
                <c:pt idx="8">
                  <c:v>43.4</c:v>
                </c:pt>
                <c:pt idx="9">
                  <c:v>43.8</c:v>
                </c:pt>
                <c:pt idx="10">
                  <c:v>44.5</c:v>
                </c:pt>
                <c:pt idx="11">
                  <c:v>43.4</c:v>
                </c:pt>
                <c:pt idx="12">
                  <c:v>43.9</c:v>
                </c:pt>
                <c:pt idx="13">
                  <c:v>44.5</c:v>
                </c:pt>
                <c:pt idx="14">
                  <c:v>45.9</c:v>
                </c:pt>
                <c:pt idx="15">
                  <c:v>43.4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19.399999999999999</c:v>
                </c:pt>
                <c:pt idx="1">
                  <c:v>17.399999999999999</c:v>
                </c:pt>
                <c:pt idx="2">
                  <c:v>17.8</c:v>
                </c:pt>
                <c:pt idx="3">
                  <c:v>18.100000000000001</c:v>
                </c:pt>
                <c:pt idx="4">
                  <c:v>17.7</c:v>
                </c:pt>
                <c:pt idx="5">
                  <c:v>17</c:v>
                </c:pt>
                <c:pt idx="6">
                  <c:v>16.3</c:v>
                </c:pt>
                <c:pt idx="7">
                  <c:v>17</c:v>
                </c:pt>
                <c:pt idx="8">
                  <c:v>17.5</c:v>
                </c:pt>
                <c:pt idx="9">
                  <c:v>17.600000000000001</c:v>
                </c:pt>
                <c:pt idx="10">
                  <c:v>17.7</c:v>
                </c:pt>
                <c:pt idx="11">
                  <c:v>18.3</c:v>
                </c:pt>
                <c:pt idx="12">
                  <c:v>18.2</c:v>
                </c:pt>
                <c:pt idx="13">
                  <c:v>17.600000000000001</c:v>
                </c:pt>
                <c:pt idx="14">
                  <c:v>17.899999999999999</c:v>
                </c:pt>
                <c:pt idx="15">
                  <c:v>18.7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ZHUO HE            JSJ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14.7</c:v>
                </c:pt>
                <c:pt idx="1">
                  <c:v>15.4</c:v>
                </c:pt>
                <c:pt idx="2">
                  <c:v>15.4</c:v>
                </c:pt>
                <c:pt idx="3">
                  <c:v>16.7</c:v>
                </c:pt>
                <c:pt idx="4">
                  <c:v>16.7</c:v>
                </c:pt>
                <c:pt idx="5">
                  <c:v>17.2</c:v>
                </c:pt>
                <c:pt idx="6">
                  <c:v>17.3</c:v>
                </c:pt>
                <c:pt idx="7">
                  <c:v>17.5</c:v>
                </c:pt>
                <c:pt idx="8">
                  <c:v>17.2</c:v>
                </c:pt>
                <c:pt idx="9">
                  <c:v>17.399999999999999</c:v>
                </c:pt>
                <c:pt idx="10">
                  <c:v>16.8</c:v>
                </c:pt>
                <c:pt idx="11">
                  <c:v>16.5</c:v>
                </c:pt>
                <c:pt idx="12">
                  <c:v>16.600000000000001</c:v>
                </c:pt>
                <c:pt idx="13">
                  <c:v>17.100000000000001</c:v>
                </c:pt>
                <c:pt idx="14">
                  <c:v>16.899999999999999</c:v>
                </c:pt>
                <c:pt idx="15">
                  <c:v>18.2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YI SHEN BAO        HVA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5.9</c:v>
                </c:pt>
                <c:pt idx="1">
                  <c:v>6.2</c:v>
                </c:pt>
                <c:pt idx="2">
                  <c:v>6</c:v>
                </c:pt>
                <c:pt idx="3">
                  <c:v>5.4</c:v>
                </c:pt>
                <c:pt idx="4">
                  <c:v>5.2</c:v>
                </c:pt>
                <c:pt idx="5">
                  <c:v>4.8</c:v>
                </c:pt>
                <c:pt idx="6">
                  <c:v>4.8</c:v>
                </c:pt>
                <c:pt idx="7">
                  <c:v>4.5</c:v>
                </c:pt>
                <c:pt idx="8">
                  <c:v>4.5</c:v>
                </c:pt>
                <c:pt idx="9">
                  <c:v>4.2</c:v>
                </c:pt>
                <c:pt idx="10">
                  <c:v>4.0999999999999996</c:v>
                </c:pt>
                <c:pt idx="11">
                  <c:v>4.2</c:v>
                </c:pt>
                <c:pt idx="12">
                  <c:v>4</c:v>
                </c:pt>
                <c:pt idx="13">
                  <c:v>4</c:v>
                </c:pt>
                <c:pt idx="14">
                  <c:v>4</c:v>
                </c:pt>
                <c:pt idx="15">
                  <c:v>4.2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PANCOBAMIN-M       TFS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0.6</c:v>
                </c:pt>
                <c:pt idx="1">
                  <c:v>0.5</c:v>
                </c:pt>
                <c:pt idx="2">
                  <c:v>0.6</c:v>
                </c:pt>
                <c:pt idx="3">
                  <c:v>0.6</c:v>
                </c:pt>
                <c:pt idx="4">
                  <c:v>0.7</c:v>
                </c:pt>
                <c:pt idx="5">
                  <c:v>1.1000000000000001</c:v>
                </c:pt>
                <c:pt idx="6">
                  <c:v>1.2</c:v>
                </c:pt>
                <c:pt idx="7">
                  <c:v>1.1000000000000001</c:v>
                </c:pt>
                <c:pt idx="8">
                  <c:v>1.5</c:v>
                </c:pt>
                <c:pt idx="9">
                  <c:v>1.3</c:v>
                </c:pt>
                <c:pt idx="10">
                  <c:v>1.3</c:v>
                </c:pt>
                <c:pt idx="11">
                  <c:v>1.4</c:v>
                </c:pt>
                <c:pt idx="12">
                  <c:v>2.2000000000000002</c:v>
                </c:pt>
                <c:pt idx="13">
                  <c:v>2.2999999999999998</c:v>
                </c:pt>
                <c:pt idx="14">
                  <c:v>2.2999999999999998</c:v>
                </c:pt>
                <c:pt idx="15">
                  <c:v>1.5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BO KE BAO          HN1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2.9</c:v>
                </c:pt>
                <c:pt idx="1">
                  <c:v>3.2</c:v>
                </c:pt>
                <c:pt idx="2">
                  <c:v>3</c:v>
                </c:pt>
                <c:pt idx="3">
                  <c:v>2.7</c:v>
                </c:pt>
                <c:pt idx="4">
                  <c:v>2.5</c:v>
                </c:pt>
                <c:pt idx="5">
                  <c:v>2.7</c:v>
                </c:pt>
                <c:pt idx="6">
                  <c:v>2.7</c:v>
                </c:pt>
                <c:pt idx="7">
                  <c:v>2.6</c:v>
                </c:pt>
                <c:pt idx="8">
                  <c:v>2.4</c:v>
                </c:pt>
                <c:pt idx="9">
                  <c:v>2.5</c:v>
                </c:pt>
                <c:pt idx="10">
                  <c:v>2.4</c:v>
                </c:pt>
                <c:pt idx="11">
                  <c:v>2.6</c:v>
                </c:pt>
                <c:pt idx="12">
                  <c:v>2.2999999999999998</c:v>
                </c:pt>
                <c:pt idx="13">
                  <c:v>2.1</c:v>
                </c:pt>
                <c:pt idx="14">
                  <c:v>1.9</c:v>
                </c:pt>
                <c:pt idx="15">
                  <c:v>1.8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3.2</c:v>
                </c:pt>
                <c:pt idx="1">
                  <c:v>3.5</c:v>
                </c:pt>
                <c:pt idx="2">
                  <c:v>3.3</c:v>
                </c:pt>
                <c:pt idx="3">
                  <c:v>3.5</c:v>
                </c:pt>
                <c:pt idx="4">
                  <c:v>3.7</c:v>
                </c:pt>
                <c:pt idx="5">
                  <c:v>3.5</c:v>
                </c:pt>
                <c:pt idx="6">
                  <c:v>3.1</c:v>
                </c:pt>
                <c:pt idx="7">
                  <c:v>3.3</c:v>
                </c:pt>
                <c:pt idx="8">
                  <c:v>3.3</c:v>
                </c:pt>
                <c:pt idx="9">
                  <c:v>2.8</c:v>
                </c:pt>
                <c:pt idx="10">
                  <c:v>2.6</c:v>
                </c:pt>
                <c:pt idx="11">
                  <c:v>2.5</c:v>
                </c:pt>
                <c:pt idx="12">
                  <c:v>2.2999999999999998</c:v>
                </c:pt>
                <c:pt idx="13">
                  <c:v>2.4</c:v>
                </c:pt>
                <c:pt idx="14">
                  <c:v>1.9</c:v>
                </c:pt>
                <c:pt idx="15">
                  <c:v>2.4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SAI LI TAI         FGF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1.6</c:v>
                </c:pt>
                <c:pt idx="1">
                  <c:v>1.8</c:v>
                </c:pt>
                <c:pt idx="2">
                  <c:v>2.1</c:v>
                </c:pt>
                <c:pt idx="3">
                  <c:v>2.2000000000000002</c:v>
                </c:pt>
                <c:pt idx="4">
                  <c:v>2.5</c:v>
                </c:pt>
                <c:pt idx="5">
                  <c:v>2.4</c:v>
                </c:pt>
                <c:pt idx="6">
                  <c:v>2.4</c:v>
                </c:pt>
                <c:pt idx="7">
                  <c:v>2.2999999999999998</c:v>
                </c:pt>
                <c:pt idx="8">
                  <c:v>1.2</c:v>
                </c:pt>
                <c:pt idx="9">
                  <c:v>1.8</c:v>
                </c:pt>
                <c:pt idx="10">
                  <c:v>1.7</c:v>
                </c:pt>
                <c:pt idx="11">
                  <c:v>1.8</c:v>
                </c:pt>
                <c:pt idx="12">
                  <c:v>1.7</c:v>
                </c:pt>
                <c:pt idx="13">
                  <c:v>1.9</c:v>
                </c:pt>
                <c:pt idx="14">
                  <c:v>1.7</c:v>
                </c:pt>
                <c:pt idx="15">
                  <c:v>1.6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LE KANG            SD-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1.7</c:v>
                </c:pt>
                <c:pt idx="1">
                  <c:v>1.7</c:v>
                </c:pt>
                <c:pt idx="2">
                  <c:v>1.9</c:v>
                </c:pt>
                <c:pt idx="3">
                  <c:v>1.5</c:v>
                </c:pt>
                <c:pt idx="4">
                  <c:v>1.4</c:v>
                </c:pt>
                <c:pt idx="5">
                  <c:v>1.5</c:v>
                </c:pt>
                <c:pt idx="6">
                  <c:v>1.5</c:v>
                </c:pt>
                <c:pt idx="7">
                  <c:v>1.3</c:v>
                </c:pt>
                <c:pt idx="8">
                  <c:v>1.3</c:v>
                </c:pt>
                <c:pt idx="9">
                  <c:v>1.2</c:v>
                </c:pt>
                <c:pt idx="10">
                  <c:v>1.2</c:v>
                </c:pt>
                <c:pt idx="11">
                  <c:v>1.3</c:v>
                </c:pt>
                <c:pt idx="12">
                  <c:v>1.2</c:v>
                </c:pt>
                <c:pt idx="13">
                  <c:v>1.2</c:v>
                </c:pt>
                <c:pt idx="14">
                  <c:v>1.1000000000000001</c:v>
                </c:pt>
                <c:pt idx="15">
                  <c:v>1.2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ZHAO MIN XIN       JXQ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0.7</c:v>
                </c:pt>
                <c:pt idx="1">
                  <c:v>0.8</c:v>
                </c:pt>
                <c:pt idx="2">
                  <c:v>0.8</c:v>
                </c:pt>
                <c:pt idx="3">
                  <c:v>0.9</c:v>
                </c:pt>
                <c:pt idx="4">
                  <c:v>1.1000000000000001</c:v>
                </c:pt>
                <c:pt idx="5">
                  <c:v>0.9</c:v>
                </c:pt>
                <c:pt idx="6">
                  <c:v>0.9</c:v>
                </c:pt>
                <c:pt idx="7">
                  <c:v>1</c:v>
                </c:pt>
                <c:pt idx="8">
                  <c:v>0.9</c:v>
                </c:pt>
                <c:pt idx="9">
                  <c:v>1</c:v>
                </c:pt>
                <c:pt idx="10">
                  <c:v>1.2</c:v>
                </c:pt>
                <c:pt idx="11">
                  <c:v>1.3</c:v>
                </c:pt>
                <c:pt idx="12">
                  <c:v>1.1000000000000001</c:v>
                </c:pt>
                <c:pt idx="13">
                  <c:v>0.9</c:v>
                </c:pt>
                <c:pt idx="14">
                  <c:v>0.7</c:v>
                </c:pt>
                <c:pt idx="15">
                  <c:v>0.9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5096832"/>
        <c:axId val="225103872"/>
      </c:lineChart>
      <c:catAx>
        <c:axId val="225096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5103872"/>
        <c:crosses val="autoZero"/>
        <c:auto val="1"/>
        <c:lblAlgn val="ctr"/>
        <c:lblOffset val="100"/>
        <c:noMultiLvlLbl val="0"/>
      </c:catAx>
      <c:valAx>
        <c:axId val="22510387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5096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6.4</c:v>
              </c:pt>
            </c:numLit>
          </c:val>
        </c:ser>
        <c:ser>
          <c:idx val="1"/>
          <c:order val="1"/>
          <c:tx>
            <c:v>METHYCOBAL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8.1999999999999993</c:v>
              </c:pt>
            </c:numLit>
          </c:val>
        </c:ser>
        <c:ser>
          <c:idx val="2"/>
          <c:order val="2"/>
          <c:tx>
            <c:v>QI XIN             J&amp;H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4.5999999999999996</c:v>
              </c:pt>
            </c:numLit>
          </c:val>
        </c:ser>
        <c:ser>
          <c:idx val="3"/>
          <c:order val="3"/>
          <c:tx>
            <c:v>ZHUO HE            JSJ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10.5</c:v>
              </c:pt>
            </c:numLit>
          </c:val>
        </c:ser>
        <c:ser>
          <c:idx val="4"/>
          <c:order val="4"/>
          <c:tx>
            <c:v>YI SHEN BAO        HVA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3.4</c:v>
              </c:pt>
            </c:numLit>
          </c:val>
        </c:ser>
        <c:ser>
          <c:idx val="5"/>
          <c:order val="5"/>
          <c:tx>
            <c:v>BO KE BAO          HN1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-5.2</c:v>
              </c:pt>
            </c:numLit>
          </c:val>
        </c:ser>
        <c:ser>
          <c:idx val="6"/>
          <c:order val="6"/>
          <c:tx>
            <c:v>ZHAO MIN XIN       JXQ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6.2</c:v>
              </c:pt>
            </c:numLit>
          </c:val>
        </c:ser>
        <c:ser>
          <c:idx val="7"/>
          <c:order val="7"/>
          <c:tx>
            <c:v>COBAMAMIDE         HVA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-7.4</c:v>
              </c:pt>
            </c:numLit>
          </c:val>
        </c:ser>
        <c:ser>
          <c:idx val="8"/>
          <c:order val="8"/>
          <c:tx>
            <c:v>LE KANG            SD-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</c:v>
              </c:pt>
            </c:numLit>
          </c:val>
        </c:ser>
        <c:ser>
          <c:idx val="9"/>
          <c:order val="9"/>
          <c:tx>
            <c:v>VITAMIN B12        SHH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-10.5</c:v>
              </c:pt>
            </c:numLit>
          </c:val>
        </c:ser>
        <c:ser>
          <c:idx val="10"/>
          <c:order val="10"/>
          <c:tx>
            <c:v>VITAMIN B12        S7F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5610368"/>
        <c:axId val="225624448"/>
      </c:barChart>
      <c:catAx>
        <c:axId val="225610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5624448"/>
        <c:crosses val="autoZero"/>
        <c:auto val="1"/>
        <c:lblAlgn val="ctr"/>
        <c:lblOffset val="100"/>
        <c:noMultiLvlLbl val="0"/>
      </c:catAx>
      <c:valAx>
        <c:axId val="225624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56103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METHYCOBAL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);[Red]\(#,##0.0\)" sourceLinked="0"/>
            <c:txPr>
              <a:bodyPr/>
              <a:lstStyle/>
              <a:p>
                <a:pPr>
                  <a:defRPr b="1"/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29.4</c:v>
                </c:pt>
                <c:pt idx="1">
                  <c:v>29.5</c:v>
                </c:pt>
                <c:pt idx="2">
                  <c:v>29.4</c:v>
                </c:pt>
                <c:pt idx="3">
                  <c:v>29.2</c:v>
                </c:pt>
                <c:pt idx="4">
                  <c:v>29.1</c:v>
                </c:pt>
                <c:pt idx="5">
                  <c:v>29.2</c:v>
                </c:pt>
                <c:pt idx="6">
                  <c:v>29.4</c:v>
                </c:pt>
                <c:pt idx="7">
                  <c:v>29.5</c:v>
                </c:pt>
                <c:pt idx="8">
                  <c:v>30</c:v>
                </c:pt>
                <c:pt idx="9">
                  <c:v>30.3</c:v>
                </c:pt>
                <c:pt idx="10">
                  <c:v>30.6</c:v>
                </c:pt>
                <c:pt idx="11">
                  <c:v>30.7</c:v>
                </c:pt>
                <c:pt idx="12">
                  <c:v>30.8</c:v>
                </c:pt>
                <c:pt idx="13">
                  <c:v>31</c:v>
                </c:pt>
                <c:pt idx="14">
                  <c:v>31.3</c:v>
                </c:pt>
                <c:pt idx="15">
                  <c:v>31.3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23.6</c:v>
                </c:pt>
                <c:pt idx="1">
                  <c:v>23.5</c:v>
                </c:pt>
                <c:pt idx="2">
                  <c:v>23.3</c:v>
                </c:pt>
                <c:pt idx="3">
                  <c:v>23.3</c:v>
                </c:pt>
                <c:pt idx="4">
                  <c:v>22.9</c:v>
                </c:pt>
                <c:pt idx="5">
                  <c:v>22.7</c:v>
                </c:pt>
                <c:pt idx="6">
                  <c:v>22.1</c:v>
                </c:pt>
                <c:pt idx="7">
                  <c:v>21.7</c:v>
                </c:pt>
                <c:pt idx="8">
                  <c:v>21.7</c:v>
                </c:pt>
                <c:pt idx="9">
                  <c:v>21.8</c:v>
                </c:pt>
                <c:pt idx="10">
                  <c:v>22.3</c:v>
                </c:pt>
                <c:pt idx="11">
                  <c:v>22.8</c:v>
                </c:pt>
                <c:pt idx="12">
                  <c:v>22.7</c:v>
                </c:pt>
                <c:pt idx="13">
                  <c:v>22.6</c:v>
                </c:pt>
                <c:pt idx="14">
                  <c:v>22.5</c:v>
                </c:pt>
                <c:pt idx="15">
                  <c:v>22.4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ZHUO HE            JSJ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11</c:v>
                </c:pt>
                <c:pt idx="1">
                  <c:v>12.3</c:v>
                </c:pt>
                <c:pt idx="2">
                  <c:v>13.1</c:v>
                </c:pt>
                <c:pt idx="3">
                  <c:v>13.7</c:v>
                </c:pt>
                <c:pt idx="4">
                  <c:v>14.2</c:v>
                </c:pt>
                <c:pt idx="5">
                  <c:v>14.6</c:v>
                </c:pt>
                <c:pt idx="6">
                  <c:v>14.8</c:v>
                </c:pt>
                <c:pt idx="7">
                  <c:v>15</c:v>
                </c:pt>
                <c:pt idx="8">
                  <c:v>15</c:v>
                </c:pt>
                <c:pt idx="9">
                  <c:v>15</c:v>
                </c:pt>
                <c:pt idx="10">
                  <c:v>14.9</c:v>
                </c:pt>
                <c:pt idx="11">
                  <c:v>14.8</c:v>
                </c:pt>
                <c:pt idx="12">
                  <c:v>14.6</c:v>
                </c:pt>
                <c:pt idx="13">
                  <c:v>14.7</c:v>
                </c:pt>
                <c:pt idx="14">
                  <c:v>14.9</c:v>
                </c:pt>
                <c:pt idx="15">
                  <c:v>15.3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YI SHEN BAO        HVA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8.3000000000000007</c:v>
                </c:pt>
                <c:pt idx="1">
                  <c:v>8.1</c:v>
                </c:pt>
                <c:pt idx="2">
                  <c:v>8</c:v>
                </c:pt>
                <c:pt idx="3">
                  <c:v>7.8</c:v>
                </c:pt>
                <c:pt idx="4">
                  <c:v>7.6</c:v>
                </c:pt>
                <c:pt idx="5">
                  <c:v>7.1</c:v>
                </c:pt>
                <c:pt idx="6">
                  <c:v>6.8</c:v>
                </c:pt>
                <c:pt idx="7">
                  <c:v>6.6</c:v>
                </c:pt>
                <c:pt idx="8">
                  <c:v>6.4</c:v>
                </c:pt>
                <c:pt idx="9">
                  <c:v>6.2</c:v>
                </c:pt>
                <c:pt idx="10">
                  <c:v>6</c:v>
                </c:pt>
                <c:pt idx="11">
                  <c:v>5.9</c:v>
                </c:pt>
                <c:pt idx="12">
                  <c:v>5.7</c:v>
                </c:pt>
                <c:pt idx="13">
                  <c:v>5.7</c:v>
                </c:pt>
                <c:pt idx="14">
                  <c:v>5.7</c:v>
                </c:pt>
                <c:pt idx="15">
                  <c:v>5.7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BO KE BAO          HN1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4.4000000000000004</c:v>
                </c:pt>
                <c:pt idx="1">
                  <c:v>4.3</c:v>
                </c:pt>
                <c:pt idx="2">
                  <c:v>4.2</c:v>
                </c:pt>
                <c:pt idx="3">
                  <c:v>4.3</c:v>
                </c:pt>
                <c:pt idx="4">
                  <c:v>4.0999999999999996</c:v>
                </c:pt>
                <c:pt idx="5">
                  <c:v>4</c:v>
                </c:pt>
                <c:pt idx="6">
                  <c:v>4</c:v>
                </c:pt>
                <c:pt idx="7">
                  <c:v>3.9</c:v>
                </c:pt>
                <c:pt idx="8">
                  <c:v>3.9</c:v>
                </c:pt>
                <c:pt idx="9">
                  <c:v>3.9</c:v>
                </c:pt>
                <c:pt idx="10">
                  <c:v>3.8</c:v>
                </c:pt>
                <c:pt idx="11">
                  <c:v>3.8</c:v>
                </c:pt>
                <c:pt idx="12">
                  <c:v>3.8</c:v>
                </c:pt>
                <c:pt idx="13">
                  <c:v>3.7</c:v>
                </c:pt>
                <c:pt idx="14">
                  <c:v>3.6</c:v>
                </c:pt>
                <c:pt idx="15">
                  <c:v>3.4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ZHAO MIN XIN       JXQ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0.9</c:v>
                </c:pt>
                <c:pt idx="1">
                  <c:v>1.1000000000000001</c:v>
                </c:pt>
                <c:pt idx="2">
                  <c:v>1.2</c:v>
                </c:pt>
                <c:pt idx="3">
                  <c:v>1.4</c:v>
                </c:pt>
                <c:pt idx="4">
                  <c:v>1.6</c:v>
                </c:pt>
                <c:pt idx="5">
                  <c:v>1.7</c:v>
                </c:pt>
                <c:pt idx="6">
                  <c:v>1.7</c:v>
                </c:pt>
                <c:pt idx="7">
                  <c:v>1.8</c:v>
                </c:pt>
                <c:pt idx="8">
                  <c:v>1.7</c:v>
                </c:pt>
                <c:pt idx="9">
                  <c:v>1.8</c:v>
                </c:pt>
                <c:pt idx="10">
                  <c:v>1.9</c:v>
                </c:pt>
                <c:pt idx="11">
                  <c:v>2</c:v>
                </c:pt>
                <c:pt idx="12">
                  <c:v>2.1</c:v>
                </c:pt>
                <c:pt idx="13">
                  <c:v>2.1</c:v>
                </c:pt>
                <c:pt idx="14">
                  <c:v>2</c:v>
                </c:pt>
                <c:pt idx="15">
                  <c:v>2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2.6</c:v>
                </c:pt>
                <c:pt idx="1">
                  <c:v>2.7</c:v>
                </c:pt>
                <c:pt idx="2">
                  <c:v>2.6</c:v>
                </c:pt>
                <c:pt idx="3">
                  <c:v>2.6</c:v>
                </c:pt>
                <c:pt idx="4">
                  <c:v>2.6</c:v>
                </c:pt>
                <c:pt idx="5">
                  <c:v>2.6</c:v>
                </c:pt>
                <c:pt idx="6">
                  <c:v>2.6</c:v>
                </c:pt>
                <c:pt idx="7">
                  <c:v>2.7</c:v>
                </c:pt>
                <c:pt idx="8">
                  <c:v>2.6</c:v>
                </c:pt>
                <c:pt idx="9">
                  <c:v>2.4</c:v>
                </c:pt>
                <c:pt idx="10">
                  <c:v>2.2999999999999998</c:v>
                </c:pt>
                <c:pt idx="11">
                  <c:v>2.1</c:v>
                </c:pt>
                <c:pt idx="12">
                  <c:v>2</c:v>
                </c:pt>
                <c:pt idx="13">
                  <c:v>1.9</c:v>
                </c:pt>
                <c:pt idx="14">
                  <c:v>1.8</c:v>
                </c:pt>
                <c:pt idx="15">
                  <c:v>1.8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LE KANG            SD-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2.8</c:v>
                </c:pt>
                <c:pt idx="1">
                  <c:v>2.5</c:v>
                </c:pt>
                <c:pt idx="2">
                  <c:v>2.2999999999999998</c:v>
                </c:pt>
                <c:pt idx="3">
                  <c:v>2.2000000000000002</c:v>
                </c:pt>
                <c:pt idx="4">
                  <c:v>2.1</c:v>
                </c:pt>
                <c:pt idx="5">
                  <c:v>2.1</c:v>
                </c:pt>
                <c:pt idx="6">
                  <c:v>1.9</c:v>
                </c:pt>
                <c:pt idx="7">
                  <c:v>1.9</c:v>
                </c:pt>
                <c:pt idx="8">
                  <c:v>1.8</c:v>
                </c:pt>
                <c:pt idx="9">
                  <c:v>1.7</c:v>
                </c:pt>
                <c:pt idx="10">
                  <c:v>1.7</c:v>
                </c:pt>
                <c:pt idx="11">
                  <c:v>1.7</c:v>
                </c:pt>
                <c:pt idx="12">
                  <c:v>1.7</c:v>
                </c:pt>
                <c:pt idx="13">
                  <c:v>1.8</c:v>
                </c:pt>
                <c:pt idx="14">
                  <c:v>1.8</c:v>
                </c:pt>
                <c:pt idx="15">
                  <c:v>1.8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VITAMIN B12        SHH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1.5</c:v>
                </c:pt>
                <c:pt idx="1">
                  <c:v>1.7</c:v>
                </c:pt>
                <c:pt idx="2">
                  <c:v>1.7</c:v>
                </c:pt>
                <c:pt idx="3">
                  <c:v>1.9</c:v>
                </c:pt>
                <c:pt idx="4">
                  <c:v>1.9</c:v>
                </c:pt>
                <c:pt idx="5">
                  <c:v>2</c:v>
                </c:pt>
                <c:pt idx="6">
                  <c:v>2.2000000000000002</c:v>
                </c:pt>
                <c:pt idx="7">
                  <c:v>2.2000000000000002</c:v>
                </c:pt>
                <c:pt idx="8">
                  <c:v>2.2000000000000002</c:v>
                </c:pt>
                <c:pt idx="9">
                  <c:v>2.2000000000000002</c:v>
                </c:pt>
                <c:pt idx="10">
                  <c:v>2.2000000000000002</c:v>
                </c:pt>
                <c:pt idx="11">
                  <c:v>2.1</c:v>
                </c:pt>
                <c:pt idx="12">
                  <c:v>1.9</c:v>
                </c:pt>
                <c:pt idx="13">
                  <c:v>1.8</c:v>
                </c:pt>
                <c:pt idx="14">
                  <c:v>1.7</c:v>
                </c:pt>
                <c:pt idx="15">
                  <c:v>1.8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VITAMIN B12        S7F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2.1</c:v>
                </c:pt>
                <c:pt idx="1">
                  <c:v>2.1</c:v>
                </c:pt>
                <c:pt idx="2">
                  <c:v>2.2000000000000002</c:v>
                </c:pt>
                <c:pt idx="3">
                  <c:v>2.1</c:v>
                </c:pt>
                <c:pt idx="4">
                  <c:v>1.9</c:v>
                </c:pt>
                <c:pt idx="5">
                  <c:v>1.8</c:v>
                </c:pt>
                <c:pt idx="6">
                  <c:v>1.7</c:v>
                </c:pt>
                <c:pt idx="7">
                  <c:v>1.7</c:v>
                </c:pt>
                <c:pt idx="8">
                  <c:v>1.6</c:v>
                </c:pt>
                <c:pt idx="9">
                  <c:v>1.6</c:v>
                </c:pt>
                <c:pt idx="10">
                  <c:v>1.6</c:v>
                </c:pt>
                <c:pt idx="11">
                  <c:v>1.5</c:v>
                </c:pt>
                <c:pt idx="12">
                  <c:v>1.6</c:v>
                </c:pt>
                <c:pt idx="13">
                  <c:v>1.6</c:v>
                </c:pt>
                <c:pt idx="14">
                  <c:v>1.6</c:v>
                </c:pt>
                <c:pt idx="15">
                  <c:v>1.6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6196480"/>
        <c:axId val="226202752"/>
      </c:lineChart>
      <c:catAx>
        <c:axId val="226196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6202752"/>
        <c:crosses val="autoZero"/>
        <c:auto val="1"/>
        <c:lblAlgn val="ctr"/>
        <c:lblOffset val="100"/>
        <c:noMultiLvlLbl val="0"/>
      </c:catAx>
      <c:valAx>
        <c:axId val="22620275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6196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4.7</c:v>
              </c:pt>
            </c:numLit>
          </c:val>
        </c:ser>
        <c:ser>
          <c:idx val="1"/>
          <c:order val="1"/>
          <c:tx>
            <c:v>METHYCOBAL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5.0999999999999996</c:v>
              </c:pt>
            </c:numLit>
          </c:val>
        </c:ser>
        <c:ser>
          <c:idx val="2"/>
          <c:order val="2"/>
          <c:tx>
            <c:v>QI XIN             J&amp;H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2.5</c:v>
              </c:pt>
            </c:numLit>
          </c:val>
        </c:ser>
        <c:ser>
          <c:idx val="3"/>
          <c:order val="3"/>
          <c:tx>
            <c:v>ZHUO HE            JSJ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19.5</c:v>
              </c:pt>
            </c:numLit>
          </c:val>
        </c:ser>
        <c:ser>
          <c:idx val="4"/>
          <c:order val="4"/>
          <c:tx>
            <c:v>YI SHEN BAO        HVA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6.6</c:v>
              </c:pt>
            </c:numLit>
          </c:val>
        </c:ser>
        <c:ser>
          <c:idx val="5"/>
          <c:order val="5"/>
          <c:tx>
            <c:v>BO KE BAO          HN1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-19.3</c:v>
              </c:pt>
            </c:numLit>
          </c:val>
        </c:ser>
        <c:ser>
          <c:idx val="6"/>
          <c:order val="6"/>
          <c:tx>
            <c:v>LE KANG            SD-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5.8</c:v>
              </c:pt>
            </c:numLit>
          </c:val>
        </c:ser>
        <c:ser>
          <c:idx val="7"/>
          <c:order val="7"/>
          <c:tx>
            <c:v>ZHAO MIN XIN       JXQ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-11.6</c:v>
              </c:pt>
            </c:numLit>
          </c:val>
        </c:ser>
        <c:ser>
          <c:idx val="8"/>
          <c:order val="8"/>
          <c:tx>
            <c:v>COBAMAMIDE         HVA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2.8</c:v>
              </c:pt>
            </c:numLit>
          </c:val>
        </c:ser>
        <c:ser>
          <c:idx val="9"/>
          <c:order val="9"/>
          <c:tx>
            <c:v>VITAMIN B12        SHH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16.899999999999999</c:v>
              </c:pt>
            </c:numLit>
          </c:val>
        </c:ser>
        <c:ser>
          <c:idx val="10"/>
          <c:order val="10"/>
          <c:tx>
            <c:v>VITAMIN B12        S7F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2169728"/>
        <c:axId val="222179712"/>
      </c:barChart>
      <c:catAx>
        <c:axId val="222169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2179712"/>
        <c:crosses val="autoZero"/>
        <c:auto val="1"/>
        <c:lblAlgn val="ctr"/>
        <c:lblOffset val="100"/>
        <c:noMultiLvlLbl val="0"/>
      </c:catAx>
      <c:valAx>
        <c:axId val="222179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2169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METHYCOBAL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);[Red]\(#,##0.0\)" sourceLinked="0"/>
            <c:txPr>
              <a:bodyPr/>
              <a:lstStyle/>
              <a:p>
                <a:pPr>
                  <a:defRPr b="1"/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28.9</c:v>
                </c:pt>
                <c:pt idx="1">
                  <c:v>29.4</c:v>
                </c:pt>
                <c:pt idx="2">
                  <c:v>29.6</c:v>
                </c:pt>
                <c:pt idx="3">
                  <c:v>28.7</c:v>
                </c:pt>
                <c:pt idx="4">
                  <c:v>28.7</c:v>
                </c:pt>
                <c:pt idx="5">
                  <c:v>29.8</c:v>
                </c:pt>
                <c:pt idx="6">
                  <c:v>30.1</c:v>
                </c:pt>
                <c:pt idx="7">
                  <c:v>29.5</c:v>
                </c:pt>
                <c:pt idx="8">
                  <c:v>30.6</c:v>
                </c:pt>
                <c:pt idx="9">
                  <c:v>30.7</c:v>
                </c:pt>
                <c:pt idx="10">
                  <c:v>31.4</c:v>
                </c:pt>
                <c:pt idx="11">
                  <c:v>30.2</c:v>
                </c:pt>
                <c:pt idx="12">
                  <c:v>30.8</c:v>
                </c:pt>
                <c:pt idx="13">
                  <c:v>31.4</c:v>
                </c:pt>
                <c:pt idx="14">
                  <c:v>32.6</c:v>
                </c:pt>
                <c:pt idx="15">
                  <c:v>30.3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24.8</c:v>
                </c:pt>
                <c:pt idx="1">
                  <c:v>22.4</c:v>
                </c:pt>
                <c:pt idx="2">
                  <c:v>23</c:v>
                </c:pt>
                <c:pt idx="3">
                  <c:v>23.3</c:v>
                </c:pt>
                <c:pt idx="4">
                  <c:v>22.8</c:v>
                </c:pt>
                <c:pt idx="5">
                  <c:v>22</c:v>
                </c:pt>
                <c:pt idx="6">
                  <c:v>20.7</c:v>
                </c:pt>
                <c:pt idx="7">
                  <c:v>21.5</c:v>
                </c:pt>
                <c:pt idx="8">
                  <c:v>22.6</c:v>
                </c:pt>
                <c:pt idx="9">
                  <c:v>22.4</c:v>
                </c:pt>
                <c:pt idx="10">
                  <c:v>22.9</c:v>
                </c:pt>
                <c:pt idx="11">
                  <c:v>23.3</c:v>
                </c:pt>
                <c:pt idx="12">
                  <c:v>22.5</c:v>
                </c:pt>
                <c:pt idx="13">
                  <c:v>21.8</c:v>
                </c:pt>
                <c:pt idx="14">
                  <c:v>22.5</c:v>
                </c:pt>
                <c:pt idx="15">
                  <c:v>22.8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ZHUO HE            JSJ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12.7</c:v>
                </c:pt>
                <c:pt idx="1">
                  <c:v>13.9</c:v>
                </c:pt>
                <c:pt idx="2">
                  <c:v>13.9</c:v>
                </c:pt>
                <c:pt idx="3">
                  <c:v>14.3</c:v>
                </c:pt>
                <c:pt idx="4">
                  <c:v>14.7</c:v>
                </c:pt>
                <c:pt idx="5">
                  <c:v>15.1</c:v>
                </c:pt>
                <c:pt idx="6">
                  <c:v>15</c:v>
                </c:pt>
                <c:pt idx="7">
                  <c:v>15</c:v>
                </c:pt>
                <c:pt idx="8">
                  <c:v>15</c:v>
                </c:pt>
                <c:pt idx="9">
                  <c:v>15.1</c:v>
                </c:pt>
                <c:pt idx="10">
                  <c:v>14.6</c:v>
                </c:pt>
                <c:pt idx="11">
                  <c:v>14.2</c:v>
                </c:pt>
                <c:pt idx="12">
                  <c:v>14.5</c:v>
                </c:pt>
                <c:pt idx="13">
                  <c:v>15.4</c:v>
                </c:pt>
                <c:pt idx="14">
                  <c:v>15.3</c:v>
                </c:pt>
                <c:pt idx="15">
                  <c:v>16.2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YI SHEN BAO        HVA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7.8</c:v>
                </c:pt>
                <c:pt idx="1">
                  <c:v>8.1</c:v>
                </c:pt>
                <c:pt idx="2">
                  <c:v>8</c:v>
                </c:pt>
                <c:pt idx="3">
                  <c:v>7.2</c:v>
                </c:pt>
                <c:pt idx="4">
                  <c:v>7</c:v>
                </c:pt>
                <c:pt idx="5">
                  <c:v>6.5</c:v>
                </c:pt>
                <c:pt idx="6">
                  <c:v>6.7</c:v>
                </c:pt>
                <c:pt idx="7">
                  <c:v>6.2</c:v>
                </c:pt>
                <c:pt idx="8">
                  <c:v>6.2</c:v>
                </c:pt>
                <c:pt idx="9">
                  <c:v>5.8</c:v>
                </c:pt>
                <c:pt idx="10">
                  <c:v>5.7</c:v>
                </c:pt>
                <c:pt idx="11">
                  <c:v>5.7</c:v>
                </c:pt>
                <c:pt idx="12">
                  <c:v>5.7</c:v>
                </c:pt>
                <c:pt idx="13">
                  <c:v>5.7</c:v>
                </c:pt>
                <c:pt idx="14">
                  <c:v>5.6</c:v>
                </c:pt>
                <c:pt idx="15">
                  <c:v>5.8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BO KE BAO          HN1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4.2</c:v>
                </c:pt>
                <c:pt idx="1">
                  <c:v>4.5999999999999996</c:v>
                </c:pt>
                <c:pt idx="2">
                  <c:v>4.3</c:v>
                </c:pt>
                <c:pt idx="3">
                  <c:v>4.0999999999999996</c:v>
                </c:pt>
                <c:pt idx="4">
                  <c:v>3.7</c:v>
                </c:pt>
                <c:pt idx="5">
                  <c:v>4</c:v>
                </c:pt>
                <c:pt idx="6">
                  <c:v>4.0999999999999996</c:v>
                </c:pt>
                <c:pt idx="7">
                  <c:v>3.9</c:v>
                </c:pt>
                <c:pt idx="8">
                  <c:v>3.7</c:v>
                </c:pt>
                <c:pt idx="9">
                  <c:v>3.9</c:v>
                </c:pt>
                <c:pt idx="10">
                  <c:v>3.7</c:v>
                </c:pt>
                <c:pt idx="11">
                  <c:v>3.8</c:v>
                </c:pt>
                <c:pt idx="12">
                  <c:v>3.7</c:v>
                </c:pt>
                <c:pt idx="13">
                  <c:v>3.6</c:v>
                </c:pt>
                <c:pt idx="14">
                  <c:v>3.2</c:v>
                </c:pt>
                <c:pt idx="15">
                  <c:v>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ZHAO MIN XIN       JXQ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1</c:v>
                </c:pt>
                <c:pt idx="1">
                  <c:v>1.4</c:v>
                </c:pt>
                <c:pt idx="2">
                  <c:v>1.5</c:v>
                </c:pt>
                <c:pt idx="3">
                  <c:v>1.6</c:v>
                </c:pt>
                <c:pt idx="4">
                  <c:v>1.9</c:v>
                </c:pt>
                <c:pt idx="5">
                  <c:v>1.7</c:v>
                </c:pt>
                <c:pt idx="6">
                  <c:v>1.7</c:v>
                </c:pt>
                <c:pt idx="7">
                  <c:v>1.9</c:v>
                </c:pt>
                <c:pt idx="8">
                  <c:v>1.6</c:v>
                </c:pt>
                <c:pt idx="9">
                  <c:v>1.9</c:v>
                </c:pt>
                <c:pt idx="10">
                  <c:v>2.1</c:v>
                </c:pt>
                <c:pt idx="11">
                  <c:v>2.2999999999999998</c:v>
                </c:pt>
                <c:pt idx="12">
                  <c:v>2.2000000000000002</c:v>
                </c:pt>
                <c:pt idx="13">
                  <c:v>2</c:v>
                </c:pt>
                <c:pt idx="14">
                  <c:v>1.7</c:v>
                </c:pt>
                <c:pt idx="15">
                  <c:v>2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2.5</c:v>
                </c:pt>
                <c:pt idx="1">
                  <c:v>2.8</c:v>
                </c:pt>
                <c:pt idx="2">
                  <c:v>2.5</c:v>
                </c:pt>
                <c:pt idx="3">
                  <c:v>2.6</c:v>
                </c:pt>
                <c:pt idx="4">
                  <c:v>2.7</c:v>
                </c:pt>
                <c:pt idx="5">
                  <c:v>2.5</c:v>
                </c:pt>
                <c:pt idx="6">
                  <c:v>2.5</c:v>
                </c:pt>
                <c:pt idx="7">
                  <c:v>2.9</c:v>
                </c:pt>
                <c:pt idx="8">
                  <c:v>2.4</c:v>
                </c:pt>
                <c:pt idx="9">
                  <c:v>2</c:v>
                </c:pt>
                <c:pt idx="10">
                  <c:v>2</c:v>
                </c:pt>
                <c:pt idx="11">
                  <c:v>2</c:v>
                </c:pt>
                <c:pt idx="12">
                  <c:v>1.8</c:v>
                </c:pt>
                <c:pt idx="13">
                  <c:v>2</c:v>
                </c:pt>
                <c:pt idx="14">
                  <c:v>1.7</c:v>
                </c:pt>
                <c:pt idx="15">
                  <c:v>1.9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LE KANG            SD-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2.1</c:v>
                </c:pt>
                <c:pt idx="1">
                  <c:v>2.2000000000000002</c:v>
                </c:pt>
                <c:pt idx="2">
                  <c:v>2.4</c:v>
                </c:pt>
                <c:pt idx="3">
                  <c:v>2</c:v>
                </c:pt>
                <c:pt idx="4">
                  <c:v>1.9</c:v>
                </c:pt>
                <c:pt idx="5">
                  <c:v>2</c:v>
                </c:pt>
                <c:pt idx="6">
                  <c:v>1.9</c:v>
                </c:pt>
                <c:pt idx="7">
                  <c:v>1.7</c:v>
                </c:pt>
                <c:pt idx="8">
                  <c:v>1.7</c:v>
                </c:pt>
                <c:pt idx="9">
                  <c:v>1.5</c:v>
                </c:pt>
                <c:pt idx="10">
                  <c:v>1.6</c:v>
                </c:pt>
                <c:pt idx="11">
                  <c:v>1.8</c:v>
                </c:pt>
                <c:pt idx="12">
                  <c:v>1.8</c:v>
                </c:pt>
                <c:pt idx="13">
                  <c:v>1.9</c:v>
                </c:pt>
                <c:pt idx="14">
                  <c:v>1.7</c:v>
                </c:pt>
                <c:pt idx="15">
                  <c:v>1.8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VITAMIN B12        SHH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1.8</c:v>
                </c:pt>
                <c:pt idx="1">
                  <c:v>1.9</c:v>
                </c:pt>
                <c:pt idx="2">
                  <c:v>1.7</c:v>
                </c:pt>
                <c:pt idx="3">
                  <c:v>2.2000000000000002</c:v>
                </c:pt>
                <c:pt idx="4">
                  <c:v>1.9</c:v>
                </c:pt>
                <c:pt idx="5">
                  <c:v>2.2000000000000002</c:v>
                </c:pt>
                <c:pt idx="6">
                  <c:v>2.4</c:v>
                </c:pt>
                <c:pt idx="7">
                  <c:v>2.2000000000000002</c:v>
                </c:pt>
                <c:pt idx="8">
                  <c:v>2.1</c:v>
                </c:pt>
                <c:pt idx="9">
                  <c:v>2.2000000000000002</c:v>
                </c:pt>
                <c:pt idx="10">
                  <c:v>2.1</c:v>
                </c:pt>
                <c:pt idx="11">
                  <c:v>1.9</c:v>
                </c:pt>
                <c:pt idx="12">
                  <c:v>1.6</c:v>
                </c:pt>
                <c:pt idx="13">
                  <c:v>1.8</c:v>
                </c:pt>
                <c:pt idx="14">
                  <c:v>1.5</c:v>
                </c:pt>
                <c:pt idx="15">
                  <c:v>2.1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VITAMIN B12        S7F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2.4</c:v>
                </c:pt>
                <c:pt idx="1">
                  <c:v>2</c:v>
                </c:pt>
                <c:pt idx="2">
                  <c:v>2.1</c:v>
                </c:pt>
                <c:pt idx="3">
                  <c:v>1.8</c:v>
                </c:pt>
                <c:pt idx="4">
                  <c:v>1.8</c:v>
                </c:pt>
                <c:pt idx="5">
                  <c:v>1.6</c:v>
                </c:pt>
                <c:pt idx="6">
                  <c:v>1.8</c:v>
                </c:pt>
                <c:pt idx="7">
                  <c:v>1.8</c:v>
                </c:pt>
                <c:pt idx="8">
                  <c:v>1.4</c:v>
                </c:pt>
                <c:pt idx="9">
                  <c:v>1.6</c:v>
                </c:pt>
                <c:pt idx="10">
                  <c:v>1.5</c:v>
                </c:pt>
                <c:pt idx="11">
                  <c:v>1.6</c:v>
                </c:pt>
                <c:pt idx="12">
                  <c:v>1.9</c:v>
                </c:pt>
                <c:pt idx="13">
                  <c:v>1.5</c:v>
                </c:pt>
                <c:pt idx="14">
                  <c:v>1.3</c:v>
                </c:pt>
                <c:pt idx="15">
                  <c:v>1.8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7182464"/>
        <c:axId val="227184640"/>
      </c:lineChart>
      <c:catAx>
        <c:axId val="227182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7184640"/>
        <c:crosses val="autoZero"/>
        <c:auto val="1"/>
        <c:lblAlgn val="ctr"/>
        <c:lblOffset val="100"/>
        <c:noMultiLvlLbl val="0"/>
      </c:catAx>
      <c:valAx>
        <c:axId val="22718464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71824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MYO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189.07140000000001</c:v>
                </c:pt>
                <c:pt idx="1">
                  <c:v>199.97890000000001</c:v>
                </c:pt>
                <c:pt idx="2">
                  <c:v>207.0829</c:v>
                </c:pt>
                <c:pt idx="3">
                  <c:v>208.5515</c:v>
                </c:pt>
                <c:pt idx="4">
                  <c:v>214.4639</c:v>
                </c:pt>
                <c:pt idx="5">
                  <c:v>218.13939999999999</c:v>
                </c:pt>
                <c:pt idx="6">
                  <c:v>225.50280000000001</c:v>
                </c:pt>
                <c:pt idx="7">
                  <c:v>232.5883</c:v>
                </c:pt>
                <c:pt idx="8">
                  <c:v>238.536</c:v>
                </c:pt>
                <c:pt idx="9">
                  <c:v>247.34379999999999</c:v>
                </c:pt>
                <c:pt idx="10">
                  <c:v>254.12389999999999</c:v>
                </c:pt>
                <c:pt idx="11">
                  <c:v>258.71129999999999</c:v>
                </c:pt>
                <c:pt idx="12">
                  <c:v>263.27640000000002</c:v>
                </c:pt>
                <c:pt idx="13">
                  <c:v>267.04090000000002</c:v>
                </c:pt>
                <c:pt idx="14">
                  <c:v>272.68529999999998</c:v>
                </c:pt>
                <c:pt idx="15">
                  <c:v>280.846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EPERISONE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64.992599999999996</c:v>
                </c:pt>
                <c:pt idx="1">
                  <c:v>69.033699999999996</c:v>
                </c:pt>
                <c:pt idx="2">
                  <c:v>72.095799999999997</c:v>
                </c:pt>
                <c:pt idx="3">
                  <c:v>73.286199999999994</c:v>
                </c:pt>
                <c:pt idx="4">
                  <c:v>75.981999999999999</c:v>
                </c:pt>
                <c:pt idx="5">
                  <c:v>79.029300000000006</c:v>
                </c:pt>
                <c:pt idx="6">
                  <c:v>82.993300000000005</c:v>
                </c:pt>
                <c:pt idx="7">
                  <c:v>87.826899999999995</c:v>
                </c:pt>
                <c:pt idx="8">
                  <c:v>91.242599999999996</c:v>
                </c:pt>
                <c:pt idx="9">
                  <c:v>96.818600000000004</c:v>
                </c:pt>
                <c:pt idx="10">
                  <c:v>100.9944</c:v>
                </c:pt>
                <c:pt idx="11">
                  <c:v>104.023</c:v>
                </c:pt>
                <c:pt idx="12">
                  <c:v>110.0274</c:v>
                </c:pt>
                <c:pt idx="13">
                  <c:v>112.18559999999999</c:v>
                </c:pt>
                <c:pt idx="14">
                  <c:v>115.8111</c:v>
                </c:pt>
                <c:pt idx="15">
                  <c:v>117.89409999999999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TIZANIDINE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27.046600000000002</c:v>
                </c:pt>
                <c:pt idx="1">
                  <c:v>31.578900000000001</c:v>
                </c:pt>
                <c:pt idx="2">
                  <c:v>34.948300000000003</c:v>
                </c:pt>
                <c:pt idx="3">
                  <c:v>38.546199999999999</c:v>
                </c:pt>
                <c:pt idx="4">
                  <c:v>43.482500000000002</c:v>
                </c:pt>
                <c:pt idx="5">
                  <c:v>47.356299999999997</c:v>
                </c:pt>
                <c:pt idx="6">
                  <c:v>51.583300000000001</c:v>
                </c:pt>
                <c:pt idx="7">
                  <c:v>54.119900000000001</c:v>
                </c:pt>
                <c:pt idx="8">
                  <c:v>57.231999999999999</c:v>
                </c:pt>
                <c:pt idx="9">
                  <c:v>59.613599999999998</c:v>
                </c:pt>
                <c:pt idx="10">
                  <c:v>61.510100000000001</c:v>
                </c:pt>
                <c:pt idx="11">
                  <c:v>62.375900000000001</c:v>
                </c:pt>
                <c:pt idx="12">
                  <c:v>62.634700000000002</c:v>
                </c:pt>
                <c:pt idx="13">
                  <c:v>65.851299999999995</c:v>
                </c:pt>
                <c:pt idx="14">
                  <c:v>69.798699999999997</c:v>
                </c:pt>
                <c:pt idx="15">
                  <c:v>75.8523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CHLORZOXAZONE+PARACETAMOL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55.639499999999998</c:v>
                </c:pt>
                <c:pt idx="1">
                  <c:v>56.272399999999998</c:v>
                </c:pt>
                <c:pt idx="2">
                  <c:v>55.375900000000001</c:v>
                </c:pt>
                <c:pt idx="3">
                  <c:v>52.3795</c:v>
                </c:pt>
                <c:pt idx="4">
                  <c:v>51.0535</c:v>
                </c:pt>
                <c:pt idx="5">
                  <c:v>48.936500000000002</c:v>
                </c:pt>
                <c:pt idx="6">
                  <c:v>48.8782</c:v>
                </c:pt>
                <c:pt idx="7">
                  <c:v>47.921500000000002</c:v>
                </c:pt>
                <c:pt idx="8">
                  <c:v>46.85</c:v>
                </c:pt>
                <c:pt idx="9">
                  <c:v>46.553699999999999</c:v>
                </c:pt>
                <c:pt idx="10">
                  <c:v>46.304200000000002</c:v>
                </c:pt>
                <c:pt idx="11">
                  <c:v>47.0002</c:v>
                </c:pt>
                <c:pt idx="12">
                  <c:v>46.082500000000003</c:v>
                </c:pt>
                <c:pt idx="13">
                  <c:v>45.4876</c:v>
                </c:pt>
                <c:pt idx="14">
                  <c:v>44.155500000000004</c:v>
                </c:pt>
                <c:pt idx="15">
                  <c:v>43.184199999999997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BACLOFEN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21.7057</c:v>
                </c:pt>
                <c:pt idx="1">
                  <c:v>22.927600000000002</c:v>
                </c:pt>
                <c:pt idx="2">
                  <c:v>24.3522</c:v>
                </c:pt>
                <c:pt idx="3">
                  <c:v>24.313199999999998</c:v>
                </c:pt>
                <c:pt idx="4">
                  <c:v>24.986499999999999</c:v>
                </c:pt>
                <c:pt idx="5">
                  <c:v>25.022200000000002</c:v>
                </c:pt>
                <c:pt idx="6">
                  <c:v>24.8887</c:v>
                </c:pt>
                <c:pt idx="7">
                  <c:v>25.096499999999999</c:v>
                </c:pt>
                <c:pt idx="8">
                  <c:v>25.1952</c:v>
                </c:pt>
                <c:pt idx="9">
                  <c:v>26.453600000000002</c:v>
                </c:pt>
                <c:pt idx="10">
                  <c:v>27.2515</c:v>
                </c:pt>
                <c:pt idx="11">
                  <c:v>27.9878</c:v>
                </c:pt>
                <c:pt idx="12">
                  <c:v>28.643799999999999</c:v>
                </c:pt>
                <c:pt idx="13">
                  <c:v>28.978300000000001</c:v>
                </c:pt>
                <c:pt idx="14">
                  <c:v>29.11</c:v>
                </c:pt>
                <c:pt idx="15">
                  <c:v>29.8565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S_04!$M$3:$M$4</c:f>
              <c:strCache>
                <c:ptCount val="1"/>
                <c:pt idx="0">
                  <c:v>METHOCARBAMOL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S_04!$M$5:$M$20</c:f>
              <c:numCache>
                <c:formatCode>#,##0.00</c:formatCode>
                <c:ptCount val="16"/>
                <c:pt idx="0">
                  <c:v>11.728300000000001</c:v>
                </c:pt>
                <c:pt idx="1">
                  <c:v>11.841200000000001</c:v>
                </c:pt>
                <c:pt idx="2">
                  <c:v>11.993</c:v>
                </c:pt>
                <c:pt idx="3">
                  <c:v>12.1471</c:v>
                </c:pt>
                <c:pt idx="4">
                  <c:v>11.276199999999999</c:v>
                </c:pt>
                <c:pt idx="5">
                  <c:v>10.364800000000001</c:v>
                </c:pt>
                <c:pt idx="6">
                  <c:v>9.3603000000000005</c:v>
                </c:pt>
                <c:pt idx="7">
                  <c:v>9.6774000000000004</c:v>
                </c:pt>
                <c:pt idx="8">
                  <c:v>10.257899999999999</c:v>
                </c:pt>
                <c:pt idx="9">
                  <c:v>10.6022</c:v>
                </c:pt>
                <c:pt idx="10">
                  <c:v>11.0373</c:v>
                </c:pt>
                <c:pt idx="11">
                  <c:v>10.8026</c:v>
                </c:pt>
                <c:pt idx="12">
                  <c:v>10.057499999999999</c:v>
                </c:pt>
                <c:pt idx="13">
                  <c:v>9.0610999999999997</c:v>
                </c:pt>
                <c:pt idx="14">
                  <c:v>8.44</c:v>
                </c:pt>
                <c:pt idx="15">
                  <c:v>8.0467999999999993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S_04!$N$3:$N$4</c:f>
              <c:strCache>
                <c:ptCount val="1"/>
                <c:pt idx="0">
                  <c:v>TOLPERISONE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S_04!$N$5:$N$20</c:f>
              <c:numCache>
                <c:formatCode>#,##0.00</c:formatCode>
                <c:ptCount val="16"/>
                <c:pt idx="0">
                  <c:v>2.0186000000000002</c:v>
                </c:pt>
                <c:pt idx="1">
                  <c:v>2.7239</c:v>
                </c:pt>
                <c:pt idx="2">
                  <c:v>3.1781999999999999</c:v>
                </c:pt>
                <c:pt idx="3">
                  <c:v>2.7812999999999999</c:v>
                </c:pt>
                <c:pt idx="4">
                  <c:v>2.6913999999999998</c:v>
                </c:pt>
                <c:pt idx="5">
                  <c:v>2.7362000000000002</c:v>
                </c:pt>
                <c:pt idx="6">
                  <c:v>3.0247000000000002</c:v>
                </c:pt>
                <c:pt idx="7">
                  <c:v>3.2431999999999999</c:v>
                </c:pt>
                <c:pt idx="8">
                  <c:v>3.3917999999999999</c:v>
                </c:pt>
                <c:pt idx="9">
                  <c:v>3.4211</c:v>
                </c:pt>
                <c:pt idx="10">
                  <c:v>3.3761999999999999</c:v>
                </c:pt>
                <c:pt idx="11">
                  <c:v>3.1269</c:v>
                </c:pt>
                <c:pt idx="12">
                  <c:v>2.8833000000000002</c:v>
                </c:pt>
                <c:pt idx="13">
                  <c:v>2.8089</c:v>
                </c:pt>
                <c:pt idx="14">
                  <c:v>2.8517999999999999</c:v>
                </c:pt>
                <c:pt idx="15">
                  <c:v>3.0137999999999998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S_04!$O$3:$O$4</c:f>
              <c:strCache>
                <c:ptCount val="1"/>
                <c:pt idx="0">
                  <c:v>CHLORMEZANONE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S_04!$O$5:$O$20</c:f>
              <c:numCache>
                <c:formatCode>#,##0.00</c:formatCode>
                <c:ptCount val="16"/>
                <c:pt idx="0">
                  <c:v>5.3284000000000002</c:v>
                </c:pt>
                <c:pt idx="1">
                  <c:v>5.1455000000000002</c:v>
                </c:pt>
                <c:pt idx="2">
                  <c:v>4.6124000000000001</c:v>
                </c:pt>
                <c:pt idx="3">
                  <c:v>4.5423</c:v>
                </c:pt>
                <c:pt idx="4">
                  <c:v>4.3754</c:v>
                </c:pt>
                <c:pt idx="5">
                  <c:v>4.0374999999999996</c:v>
                </c:pt>
                <c:pt idx="6">
                  <c:v>4.0521000000000003</c:v>
                </c:pt>
                <c:pt idx="7">
                  <c:v>3.9365999999999999</c:v>
                </c:pt>
                <c:pt idx="8">
                  <c:v>3.6038000000000001</c:v>
                </c:pt>
                <c:pt idx="9">
                  <c:v>3.1576</c:v>
                </c:pt>
                <c:pt idx="10">
                  <c:v>2.9470999999999998</c:v>
                </c:pt>
                <c:pt idx="11">
                  <c:v>2.5804</c:v>
                </c:pt>
                <c:pt idx="12">
                  <c:v>2.0066999999999999</c:v>
                </c:pt>
                <c:pt idx="13">
                  <c:v>1.6195999999999999</c:v>
                </c:pt>
                <c:pt idx="14">
                  <c:v>1.4037999999999999</c:v>
                </c:pt>
                <c:pt idx="15">
                  <c:v>1.9448000000000001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S_04!$P$3:$P$4</c:f>
              <c:strCache>
                <c:ptCount val="1"/>
                <c:pt idx="0">
                  <c:v>CHLORZOXAZONE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S_04!$P$5:$P$20</c:f>
              <c:numCache>
                <c:formatCode>#,##0.00</c:formatCode>
                <c:ptCount val="16"/>
                <c:pt idx="0">
                  <c:v>0.55359999999999998</c:v>
                </c:pt>
                <c:pt idx="1">
                  <c:v>0.42470000000000002</c:v>
                </c:pt>
                <c:pt idx="2">
                  <c:v>0.47939999999999999</c:v>
                </c:pt>
                <c:pt idx="3">
                  <c:v>0.505</c:v>
                </c:pt>
                <c:pt idx="4">
                  <c:v>0.5554</c:v>
                </c:pt>
                <c:pt idx="5">
                  <c:v>0.59140000000000004</c:v>
                </c:pt>
                <c:pt idx="6">
                  <c:v>0.65969999999999995</c:v>
                </c:pt>
                <c:pt idx="7">
                  <c:v>0.68610000000000004</c:v>
                </c:pt>
                <c:pt idx="8">
                  <c:v>0.67759999999999998</c:v>
                </c:pt>
                <c:pt idx="9">
                  <c:v>0.64219999999999999</c:v>
                </c:pt>
                <c:pt idx="10">
                  <c:v>0.61950000000000005</c:v>
                </c:pt>
                <c:pt idx="11">
                  <c:v>0.7389</c:v>
                </c:pt>
                <c:pt idx="12">
                  <c:v>0.85470000000000002</c:v>
                </c:pt>
                <c:pt idx="13">
                  <c:v>0.9254</c:v>
                </c:pt>
                <c:pt idx="14">
                  <c:v>0.97909999999999997</c:v>
                </c:pt>
                <c:pt idx="15">
                  <c:v>0.90559999999999996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S_04!$Q$3:$Q$4</c:f>
              <c:strCache>
                <c:ptCount val="1"/>
                <c:pt idx="0">
                  <c:v>PHENPROBAMATE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S_04!$Q$5:$Q$20</c:f>
              <c:numCache>
                <c:formatCode>#,##0.00</c:formatCode>
                <c:ptCount val="16"/>
                <c:pt idx="0">
                  <c:v>5.8299999999999998E-2</c:v>
                </c:pt>
                <c:pt idx="1">
                  <c:v>3.09E-2</c:v>
                </c:pt>
                <c:pt idx="2">
                  <c:v>4.7699999999999999E-2</c:v>
                </c:pt>
                <c:pt idx="3">
                  <c:v>5.0900000000000001E-2</c:v>
                </c:pt>
                <c:pt idx="4">
                  <c:v>6.0999999999999999E-2</c:v>
                </c:pt>
                <c:pt idx="5">
                  <c:v>6.5199999999999994E-2</c:v>
                </c:pt>
                <c:pt idx="6">
                  <c:v>6.25E-2</c:v>
                </c:pt>
                <c:pt idx="7">
                  <c:v>8.0199999999999994E-2</c:v>
                </c:pt>
                <c:pt idx="8">
                  <c:v>8.5000000000000006E-2</c:v>
                </c:pt>
                <c:pt idx="9">
                  <c:v>8.1199999999999994E-2</c:v>
                </c:pt>
                <c:pt idx="10">
                  <c:v>8.3699999999999997E-2</c:v>
                </c:pt>
                <c:pt idx="11">
                  <c:v>7.5700000000000003E-2</c:v>
                </c:pt>
                <c:pt idx="12">
                  <c:v>8.5800000000000001E-2</c:v>
                </c:pt>
                <c:pt idx="13">
                  <c:v>0.123</c:v>
                </c:pt>
                <c:pt idx="14">
                  <c:v>0.13539999999999999</c:v>
                </c:pt>
                <c:pt idx="15">
                  <c:v>0.14779999999999999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7439744"/>
        <c:axId val="227441664"/>
      </c:lineChart>
      <c:catAx>
        <c:axId val="227439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7441664"/>
        <c:crosses val="autoZero"/>
        <c:auto val="1"/>
        <c:lblAlgn val="ctr"/>
        <c:lblOffset val="100"/>
        <c:noMultiLvlLbl val="0"/>
      </c:catAx>
      <c:valAx>
        <c:axId val="22744166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7439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MYO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8.6</c:v>
              </c:pt>
            </c:numLit>
          </c:val>
        </c:ser>
        <c:ser>
          <c:idx val="1"/>
          <c:order val="1"/>
          <c:tx>
            <c:v>EPERISONE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13.3</c:v>
              </c:pt>
            </c:numLit>
          </c:val>
        </c:ser>
        <c:ser>
          <c:idx val="2"/>
          <c:order val="2"/>
          <c:tx>
            <c:v>TIZANIDINE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21.6</c:v>
              </c:pt>
            </c:numLit>
          </c:val>
        </c:ser>
        <c:ser>
          <c:idx val="3"/>
          <c:order val="3"/>
          <c:tx>
            <c:v>CHLORZOXAZONE+PARACETAMOL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-8.1</c:v>
              </c:pt>
            </c:numLit>
          </c:val>
        </c:ser>
        <c:ser>
          <c:idx val="4"/>
          <c:order val="4"/>
          <c:tx>
            <c:v>BACLOFEN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6.7</c:v>
              </c:pt>
            </c:numLit>
          </c:val>
        </c:ser>
        <c:ser>
          <c:idx val="5"/>
          <c:order val="5"/>
          <c:tx>
            <c:v>METHOCARBAMOL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-25.5</c:v>
              </c:pt>
            </c:numLit>
          </c:val>
        </c:ser>
        <c:ser>
          <c:idx val="6"/>
          <c:order val="6"/>
          <c:tx>
            <c:v>TOLPERISONE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-3.6</c:v>
              </c:pt>
            </c:numLit>
          </c:val>
        </c:ser>
        <c:ser>
          <c:idx val="7"/>
          <c:order val="7"/>
          <c:tx>
            <c:v>CHLORMEZANONE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-24.6</c:v>
              </c:pt>
            </c:numLit>
          </c:val>
        </c:ser>
        <c:ser>
          <c:idx val="8"/>
          <c:order val="8"/>
          <c:tx>
            <c:v>CHLORZOXAZONE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22.6</c:v>
              </c:pt>
            </c:numLit>
          </c:val>
        </c:ser>
        <c:ser>
          <c:idx val="9"/>
          <c:order val="9"/>
          <c:tx>
            <c:v>PHENPROBAMATE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95.3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3010816"/>
        <c:axId val="223147136"/>
      </c:barChart>
      <c:catAx>
        <c:axId val="223010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3147136"/>
        <c:crosses val="autoZero"/>
        <c:auto val="1"/>
        <c:lblAlgn val="ctr"/>
        <c:lblOffset val="100"/>
        <c:noMultiLvlLbl val="0"/>
      </c:catAx>
      <c:valAx>
        <c:axId val="2231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30108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MYO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54.539400000000001</c:v>
                </c:pt>
                <c:pt idx="1">
                  <c:v>56.401200000000003</c:v>
                </c:pt>
                <c:pt idx="2">
                  <c:v>49.291400000000003</c:v>
                </c:pt>
                <c:pt idx="3">
                  <c:v>48.319600000000001</c:v>
                </c:pt>
                <c:pt idx="4">
                  <c:v>60.451700000000002</c:v>
                </c:pt>
                <c:pt idx="5">
                  <c:v>60.076700000000002</c:v>
                </c:pt>
                <c:pt idx="6">
                  <c:v>56.654800000000002</c:v>
                </c:pt>
                <c:pt idx="7">
                  <c:v>55.405099999999997</c:v>
                </c:pt>
                <c:pt idx="8">
                  <c:v>66.3994</c:v>
                </c:pt>
                <c:pt idx="9">
                  <c:v>68.884500000000003</c:v>
                </c:pt>
                <c:pt idx="10">
                  <c:v>63.435000000000002</c:v>
                </c:pt>
                <c:pt idx="11">
                  <c:v>59.9925</c:v>
                </c:pt>
                <c:pt idx="12">
                  <c:v>70.964500000000001</c:v>
                </c:pt>
                <c:pt idx="13">
                  <c:v>72.648899999999998</c:v>
                </c:pt>
                <c:pt idx="14">
                  <c:v>69.079400000000007</c:v>
                </c:pt>
                <c:pt idx="15">
                  <c:v>68.153199999999998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EPERISONE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18.988299999999999</c:v>
                </c:pt>
                <c:pt idx="1">
                  <c:v>19.788399999999999</c:v>
                </c:pt>
                <c:pt idx="2">
                  <c:v>17.663799999999998</c:v>
                </c:pt>
                <c:pt idx="3">
                  <c:v>16.845600000000001</c:v>
                </c:pt>
                <c:pt idx="4">
                  <c:v>21.684100000000001</c:v>
                </c:pt>
                <c:pt idx="5">
                  <c:v>22.835699999999999</c:v>
                </c:pt>
                <c:pt idx="6">
                  <c:v>21.6279</c:v>
                </c:pt>
                <c:pt idx="7">
                  <c:v>21.679200000000002</c:v>
                </c:pt>
                <c:pt idx="8">
                  <c:v>25.099900000000002</c:v>
                </c:pt>
                <c:pt idx="9">
                  <c:v>28.4117</c:v>
                </c:pt>
                <c:pt idx="10">
                  <c:v>25.803599999999999</c:v>
                </c:pt>
                <c:pt idx="11">
                  <c:v>24.707899999999999</c:v>
                </c:pt>
                <c:pt idx="12">
                  <c:v>31.104199999999999</c:v>
                </c:pt>
                <c:pt idx="13">
                  <c:v>30.569900000000001</c:v>
                </c:pt>
                <c:pt idx="14">
                  <c:v>29.429099999999998</c:v>
                </c:pt>
                <c:pt idx="15">
                  <c:v>26.790900000000001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TIZANIDINE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9.0709</c:v>
                </c:pt>
                <c:pt idx="1">
                  <c:v>9.9842999999999993</c:v>
                </c:pt>
                <c:pt idx="2">
                  <c:v>8.7593999999999994</c:v>
                </c:pt>
                <c:pt idx="3">
                  <c:v>10.7315</c:v>
                </c:pt>
                <c:pt idx="4">
                  <c:v>14.007199999999999</c:v>
                </c:pt>
                <c:pt idx="5">
                  <c:v>13.8581</c:v>
                </c:pt>
                <c:pt idx="6">
                  <c:v>12.9864</c:v>
                </c:pt>
                <c:pt idx="7">
                  <c:v>13.2681</c:v>
                </c:pt>
                <c:pt idx="8">
                  <c:v>17.119299999999999</c:v>
                </c:pt>
                <c:pt idx="9">
                  <c:v>16.239699999999999</c:v>
                </c:pt>
                <c:pt idx="10">
                  <c:v>14.882899999999999</c:v>
                </c:pt>
                <c:pt idx="11">
                  <c:v>14.133900000000001</c:v>
                </c:pt>
                <c:pt idx="12">
                  <c:v>17.3782</c:v>
                </c:pt>
                <c:pt idx="13">
                  <c:v>19.456299999999999</c:v>
                </c:pt>
                <c:pt idx="14">
                  <c:v>18.830300000000001</c:v>
                </c:pt>
                <c:pt idx="15">
                  <c:v>20.1875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CHLORZOXAZONE+PARACETAMOL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14.948</c:v>
                </c:pt>
                <c:pt idx="1">
                  <c:v>14.799200000000001</c:v>
                </c:pt>
                <c:pt idx="2">
                  <c:v>11.742000000000001</c:v>
                </c:pt>
                <c:pt idx="3">
                  <c:v>10.8902</c:v>
                </c:pt>
                <c:pt idx="4">
                  <c:v>13.6221</c:v>
                </c:pt>
                <c:pt idx="5">
                  <c:v>12.6822</c:v>
                </c:pt>
                <c:pt idx="6">
                  <c:v>11.6837</c:v>
                </c:pt>
                <c:pt idx="7">
                  <c:v>9.9335000000000004</c:v>
                </c:pt>
                <c:pt idx="8">
                  <c:v>12.550599999999999</c:v>
                </c:pt>
                <c:pt idx="9">
                  <c:v>12.385899999999999</c:v>
                </c:pt>
                <c:pt idx="10">
                  <c:v>11.4343</c:v>
                </c:pt>
                <c:pt idx="11">
                  <c:v>10.6295</c:v>
                </c:pt>
                <c:pt idx="12">
                  <c:v>11.632899999999999</c:v>
                </c:pt>
                <c:pt idx="13">
                  <c:v>11.790900000000001</c:v>
                </c:pt>
                <c:pt idx="14">
                  <c:v>10.1021</c:v>
                </c:pt>
                <c:pt idx="15">
                  <c:v>9.6583000000000006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BACLOFEN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6.0792000000000002</c:v>
                </c:pt>
                <c:pt idx="1">
                  <c:v>6.1718999999999999</c:v>
                </c:pt>
                <c:pt idx="2">
                  <c:v>6.2675999999999998</c:v>
                </c:pt>
                <c:pt idx="3">
                  <c:v>5.7946</c:v>
                </c:pt>
                <c:pt idx="4">
                  <c:v>6.7523999999999997</c:v>
                </c:pt>
                <c:pt idx="5">
                  <c:v>6.2077</c:v>
                </c:pt>
                <c:pt idx="6">
                  <c:v>6.1340000000000003</c:v>
                </c:pt>
                <c:pt idx="7">
                  <c:v>6.0023999999999997</c:v>
                </c:pt>
                <c:pt idx="8">
                  <c:v>6.8512000000000004</c:v>
                </c:pt>
                <c:pt idx="9">
                  <c:v>7.4660000000000002</c:v>
                </c:pt>
                <c:pt idx="10">
                  <c:v>6.9318999999999997</c:v>
                </c:pt>
                <c:pt idx="11">
                  <c:v>6.7386999999999997</c:v>
                </c:pt>
                <c:pt idx="12">
                  <c:v>7.5071000000000003</c:v>
                </c:pt>
                <c:pt idx="13">
                  <c:v>7.8006000000000002</c:v>
                </c:pt>
                <c:pt idx="14">
                  <c:v>7.0635000000000003</c:v>
                </c:pt>
                <c:pt idx="15">
                  <c:v>7.4852999999999996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S_04!$M$3:$M$4</c:f>
              <c:strCache>
                <c:ptCount val="1"/>
                <c:pt idx="0">
                  <c:v>METHOCARBAMOL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S_04!$M$5:$M$20</c:f>
              <c:numCache>
                <c:formatCode>#,##0.00</c:formatCode>
                <c:ptCount val="16"/>
                <c:pt idx="0">
                  <c:v>3.2835999999999999</c:v>
                </c:pt>
                <c:pt idx="1">
                  <c:v>3.5333000000000001</c:v>
                </c:pt>
                <c:pt idx="2">
                  <c:v>3.1551999999999998</c:v>
                </c:pt>
                <c:pt idx="3">
                  <c:v>2.1751</c:v>
                </c:pt>
                <c:pt idx="4">
                  <c:v>2.4127000000000001</c:v>
                </c:pt>
                <c:pt idx="5">
                  <c:v>2.6219000000000001</c:v>
                </c:pt>
                <c:pt idx="6">
                  <c:v>2.1505999999999998</c:v>
                </c:pt>
                <c:pt idx="7">
                  <c:v>2.4922</c:v>
                </c:pt>
                <c:pt idx="8">
                  <c:v>2.9931999999999999</c:v>
                </c:pt>
                <c:pt idx="9">
                  <c:v>2.9662000000000002</c:v>
                </c:pt>
                <c:pt idx="10">
                  <c:v>2.5857999999999999</c:v>
                </c:pt>
                <c:pt idx="11">
                  <c:v>2.2574999999999998</c:v>
                </c:pt>
                <c:pt idx="12">
                  <c:v>2.2480000000000002</c:v>
                </c:pt>
                <c:pt idx="13">
                  <c:v>1.9698</c:v>
                </c:pt>
                <c:pt idx="14">
                  <c:v>1.9646999999999999</c:v>
                </c:pt>
                <c:pt idx="15">
                  <c:v>1.8642000000000001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S_04!$N$3:$N$4</c:f>
              <c:strCache>
                <c:ptCount val="1"/>
                <c:pt idx="0">
                  <c:v>TOLPERISONE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S_04!$N$5:$N$20</c:f>
              <c:numCache>
                <c:formatCode>#,##0.00</c:formatCode>
                <c:ptCount val="16"/>
                <c:pt idx="0">
                  <c:v>0.86439999999999995</c:v>
                </c:pt>
                <c:pt idx="1">
                  <c:v>0.77769999999999995</c:v>
                </c:pt>
                <c:pt idx="2">
                  <c:v>0.5262</c:v>
                </c:pt>
                <c:pt idx="3">
                  <c:v>0.61299999999999999</c:v>
                </c:pt>
                <c:pt idx="4">
                  <c:v>0.77449999999999997</c:v>
                </c:pt>
                <c:pt idx="5">
                  <c:v>0.82240000000000002</c:v>
                </c:pt>
                <c:pt idx="6">
                  <c:v>0.81469999999999998</c:v>
                </c:pt>
                <c:pt idx="7">
                  <c:v>0.83160000000000001</c:v>
                </c:pt>
                <c:pt idx="8">
                  <c:v>0.92300000000000004</c:v>
                </c:pt>
                <c:pt idx="9">
                  <c:v>0.8518</c:v>
                </c:pt>
                <c:pt idx="10">
                  <c:v>0.76980000000000004</c:v>
                </c:pt>
                <c:pt idx="11">
                  <c:v>0.58230000000000004</c:v>
                </c:pt>
                <c:pt idx="12">
                  <c:v>0.67949999999999999</c:v>
                </c:pt>
                <c:pt idx="13">
                  <c:v>0.77739999999999998</c:v>
                </c:pt>
                <c:pt idx="14">
                  <c:v>0.81269999999999998</c:v>
                </c:pt>
                <c:pt idx="15">
                  <c:v>0.74429999999999996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S_04!$O$3:$O$4</c:f>
              <c:strCache>
                <c:ptCount val="1"/>
                <c:pt idx="0">
                  <c:v>CHLORMEZANONE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S_04!$O$5:$O$20</c:f>
              <c:numCache>
                <c:formatCode>#,##0.00</c:formatCode>
                <c:ptCount val="16"/>
                <c:pt idx="0">
                  <c:v>1.1868000000000001</c:v>
                </c:pt>
                <c:pt idx="1">
                  <c:v>1.1842999999999999</c:v>
                </c:pt>
                <c:pt idx="2">
                  <c:v>1.0385</c:v>
                </c:pt>
                <c:pt idx="3">
                  <c:v>1.1326000000000001</c:v>
                </c:pt>
                <c:pt idx="4">
                  <c:v>1.02</c:v>
                </c:pt>
                <c:pt idx="5">
                  <c:v>0.84640000000000004</c:v>
                </c:pt>
                <c:pt idx="6">
                  <c:v>1.0531999999999999</c:v>
                </c:pt>
                <c:pt idx="7">
                  <c:v>1.0169999999999999</c:v>
                </c:pt>
                <c:pt idx="8">
                  <c:v>0.68720000000000003</c:v>
                </c:pt>
                <c:pt idx="9">
                  <c:v>0.4002</c:v>
                </c:pt>
                <c:pt idx="10">
                  <c:v>0.84260000000000002</c:v>
                </c:pt>
                <c:pt idx="11">
                  <c:v>0.65029999999999999</c:v>
                </c:pt>
                <c:pt idx="12">
                  <c:v>0.1135</c:v>
                </c:pt>
                <c:pt idx="13">
                  <c:v>1.3100000000000001E-2</c:v>
                </c:pt>
                <c:pt idx="14">
                  <c:v>0.62680000000000002</c:v>
                </c:pt>
                <c:pt idx="15">
                  <c:v>1.1914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S_04!$P$3:$P$4</c:f>
              <c:strCache>
                <c:ptCount val="1"/>
                <c:pt idx="0">
                  <c:v>CHLORZOXAZONE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S_04!$P$5:$P$20</c:f>
              <c:numCache>
                <c:formatCode>#,##0.00</c:formatCode>
                <c:ptCount val="16"/>
                <c:pt idx="0">
                  <c:v>0.1067</c:v>
                </c:pt>
                <c:pt idx="1">
                  <c:v>0.15329999999999999</c:v>
                </c:pt>
                <c:pt idx="2">
                  <c:v>0.1179</c:v>
                </c:pt>
                <c:pt idx="3">
                  <c:v>0.12720000000000001</c:v>
                </c:pt>
                <c:pt idx="4">
                  <c:v>0.15709999999999999</c:v>
                </c:pt>
                <c:pt idx="5">
                  <c:v>0.1893</c:v>
                </c:pt>
                <c:pt idx="6">
                  <c:v>0.18609999999999999</c:v>
                </c:pt>
                <c:pt idx="7">
                  <c:v>0.15359999999999999</c:v>
                </c:pt>
                <c:pt idx="8">
                  <c:v>0.14860000000000001</c:v>
                </c:pt>
                <c:pt idx="9">
                  <c:v>0.15379999999999999</c:v>
                </c:pt>
                <c:pt idx="10">
                  <c:v>0.16350000000000001</c:v>
                </c:pt>
                <c:pt idx="11">
                  <c:v>0.27289999999999998</c:v>
                </c:pt>
                <c:pt idx="12">
                  <c:v>0.26450000000000001</c:v>
                </c:pt>
                <c:pt idx="13">
                  <c:v>0.22450000000000001</c:v>
                </c:pt>
                <c:pt idx="14">
                  <c:v>0.21709999999999999</c:v>
                </c:pt>
                <c:pt idx="15">
                  <c:v>0.19950000000000001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S_04!$Q$3:$Q$4</c:f>
              <c:strCache>
                <c:ptCount val="1"/>
                <c:pt idx="0">
                  <c:v>PHENPROBAMATE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S_04!$Q$5:$Q$20</c:f>
              <c:numCache>
                <c:formatCode>#,##0.00</c:formatCode>
                <c:ptCount val="16"/>
                <c:pt idx="0">
                  <c:v>1.15E-2</c:v>
                </c:pt>
                <c:pt idx="1">
                  <c:v>8.8999999999999999E-3</c:v>
                </c:pt>
                <c:pt idx="2">
                  <c:v>2.0799999999999999E-2</c:v>
                </c:pt>
                <c:pt idx="3">
                  <c:v>9.7000000000000003E-3</c:v>
                </c:pt>
                <c:pt idx="4">
                  <c:v>2.1600000000000001E-2</c:v>
                </c:pt>
                <c:pt idx="5">
                  <c:v>1.2999999999999999E-2</c:v>
                </c:pt>
                <c:pt idx="6">
                  <c:v>1.8100000000000002E-2</c:v>
                </c:pt>
                <c:pt idx="7">
                  <c:v>2.7400000000000001E-2</c:v>
                </c:pt>
                <c:pt idx="8">
                  <c:v>2.6499999999999999E-2</c:v>
                </c:pt>
                <c:pt idx="9">
                  <c:v>9.1999999999999998E-3</c:v>
                </c:pt>
                <c:pt idx="10">
                  <c:v>2.06E-2</c:v>
                </c:pt>
                <c:pt idx="11">
                  <c:v>1.9400000000000001E-2</c:v>
                </c:pt>
                <c:pt idx="12">
                  <c:v>3.6600000000000001E-2</c:v>
                </c:pt>
                <c:pt idx="13">
                  <c:v>4.6399999999999997E-2</c:v>
                </c:pt>
                <c:pt idx="14">
                  <c:v>3.3000000000000002E-2</c:v>
                </c:pt>
                <c:pt idx="15">
                  <c:v>3.1800000000000002E-2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5812480"/>
        <c:axId val="226065792"/>
      </c:lineChart>
      <c:catAx>
        <c:axId val="225812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6065792"/>
        <c:crosses val="autoZero"/>
        <c:auto val="1"/>
        <c:lblAlgn val="ctr"/>
        <c:lblOffset val="100"/>
        <c:noMultiLvlLbl val="0"/>
      </c:catAx>
      <c:valAx>
        <c:axId val="22606579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25812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4.4000000000000004</c:v>
              </c:pt>
            </c:numLit>
          </c:val>
        </c:ser>
        <c:ser>
          <c:idx val="1"/>
          <c:order val="1"/>
          <c:tx>
            <c:v>MECOBALAMIN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</c:v>
              </c:pt>
            </c:numLit>
          </c:val>
        </c:ser>
        <c:ser>
          <c:idx val="2"/>
          <c:order val="2"/>
          <c:tx>
            <c:v>COBAMAMIDE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8.8000000000000007</c:v>
              </c:pt>
            </c:numLit>
          </c:val>
        </c:ser>
        <c:ser>
          <c:idx val="3"/>
          <c:order val="3"/>
          <c:tx>
            <c:v>CYANOCOBALAMIN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26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44363136"/>
        <c:axId val="44840064"/>
      </c:barChart>
      <c:catAx>
        <c:axId val="44363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840064"/>
        <c:crosses val="autoZero"/>
        <c:auto val="1"/>
        <c:lblAlgn val="ctr"/>
        <c:lblOffset val="100"/>
        <c:noMultiLvlLbl val="0"/>
      </c:catAx>
      <c:valAx>
        <c:axId val="44840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3631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MYO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13.6</c:v>
              </c:pt>
            </c:numLit>
          </c:val>
        </c:ser>
        <c:ser>
          <c:idx val="1"/>
          <c:order val="1"/>
          <c:tx>
            <c:v>EPERISONE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8.4</c:v>
              </c:pt>
            </c:numLit>
          </c:val>
        </c:ser>
        <c:ser>
          <c:idx val="2"/>
          <c:order val="2"/>
          <c:tx>
            <c:v>TIZANIDINE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42.8</c:v>
              </c:pt>
            </c:numLit>
          </c:val>
        </c:ser>
        <c:ser>
          <c:idx val="3"/>
          <c:order val="3"/>
          <c:tx>
            <c:v>CHLORZOXAZONE+PARACETAMOL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-9.1</c:v>
              </c:pt>
            </c:numLit>
          </c:val>
        </c:ser>
        <c:ser>
          <c:idx val="4"/>
          <c:order val="4"/>
          <c:tx>
            <c:v>BACLOFEN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11.1</c:v>
              </c:pt>
            </c:numLit>
          </c:val>
        </c:ser>
        <c:ser>
          <c:idx val="5"/>
          <c:order val="5"/>
          <c:tx>
            <c:v>METHOCARBAMOL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-17.399999999999999</c:v>
              </c:pt>
            </c:numLit>
          </c:val>
        </c:ser>
        <c:ser>
          <c:idx val="6"/>
          <c:order val="6"/>
          <c:tx>
            <c:v>TOLPERISONE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27.8</c:v>
              </c:pt>
            </c:numLit>
          </c:val>
        </c:ser>
        <c:ser>
          <c:idx val="7"/>
          <c:order val="7"/>
          <c:tx>
            <c:v>CHLORMEZANONE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83.2</c:v>
              </c:pt>
            </c:numLit>
          </c:val>
        </c:ser>
        <c:ser>
          <c:idx val="8"/>
          <c:order val="8"/>
          <c:tx>
            <c:v>CHLORZOXAZONE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-26.9</c:v>
              </c:pt>
            </c:numLit>
          </c:val>
        </c:ser>
        <c:ser>
          <c:idx val="9"/>
          <c:order val="9"/>
          <c:tx>
            <c:v>PHENPROBAMATE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63.9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28649600"/>
        <c:axId val="228897536"/>
      </c:barChart>
      <c:catAx>
        <c:axId val="228649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8897536"/>
        <c:crosses val="autoZero"/>
        <c:auto val="1"/>
        <c:lblAlgn val="ctr"/>
        <c:lblOffset val="100"/>
        <c:noMultiLvlLbl val="0"/>
      </c:catAx>
      <c:valAx>
        <c:axId val="22889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8649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MYO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8.6</c:v>
              </c:pt>
            </c:numLit>
          </c:val>
        </c:ser>
        <c:ser>
          <c:idx val="1"/>
          <c:order val="1"/>
          <c:tx>
            <c:v>EPERISONE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13.3</c:v>
              </c:pt>
            </c:numLit>
          </c:val>
        </c:ser>
        <c:ser>
          <c:idx val="2"/>
          <c:order val="2"/>
          <c:tx>
            <c:v>TIZANIDINE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21.6</c:v>
              </c:pt>
            </c:numLit>
          </c:val>
        </c:ser>
        <c:ser>
          <c:idx val="3"/>
          <c:order val="3"/>
          <c:tx>
            <c:v>CHLORZOXAZONE+PARACETAMOL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-8.1</c:v>
              </c:pt>
            </c:numLit>
          </c:val>
        </c:ser>
        <c:ser>
          <c:idx val="4"/>
          <c:order val="4"/>
          <c:tx>
            <c:v>BACLOFEN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6.7</c:v>
              </c:pt>
            </c:numLit>
          </c:val>
        </c:ser>
        <c:ser>
          <c:idx val="5"/>
          <c:order val="5"/>
          <c:tx>
            <c:v>METHOCARBAMOL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-25.5</c:v>
              </c:pt>
            </c:numLit>
          </c:val>
        </c:ser>
        <c:ser>
          <c:idx val="6"/>
          <c:order val="6"/>
          <c:tx>
            <c:v>TOLPERISONE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-3.6</c:v>
              </c:pt>
            </c:numLit>
          </c:val>
        </c:ser>
        <c:ser>
          <c:idx val="7"/>
          <c:order val="7"/>
          <c:tx>
            <c:v>CHLORMEZANONE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-24.6</c:v>
              </c:pt>
            </c:numLit>
          </c:val>
        </c:ser>
        <c:ser>
          <c:idx val="8"/>
          <c:order val="8"/>
          <c:tx>
            <c:v>CHLORZOXAZONE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22.6</c:v>
              </c:pt>
            </c:numLit>
          </c:val>
        </c:ser>
        <c:ser>
          <c:idx val="9"/>
          <c:order val="9"/>
          <c:tx>
            <c:v>PHENPROBAMATE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95.3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35066112"/>
        <c:axId val="235067648"/>
      </c:barChart>
      <c:catAx>
        <c:axId val="235066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35067648"/>
        <c:crosses val="autoZero"/>
        <c:auto val="1"/>
        <c:lblAlgn val="ctr"/>
        <c:lblOffset val="100"/>
        <c:noMultiLvlLbl val="0"/>
      </c:catAx>
      <c:valAx>
        <c:axId val="235067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35066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EPERISONE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34.4</c:v>
                </c:pt>
                <c:pt idx="1">
                  <c:v>34.5</c:v>
                </c:pt>
                <c:pt idx="2">
                  <c:v>34.799999999999997</c:v>
                </c:pt>
                <c:pt idx="3">
                  <c:v>35.1</c:v>
                </c:pt>
                <c:pt idx="4">
                  <c:v>35.4</c:v>
                </c:pt>
                <c:pt idx="5">
                  <c:v>36.200000000000003</c:v>
                </c:pt>
                <c:pt idx="6">
                  <c:v>36.799999999999997</c:v>
                </c:pt>
                <c:pt idx="7">
                  <c:v>37.799999999999997</c:v>
                </c:pt>
                <c:pt idx="8">
                  <c:v>38.299999999999997</c:v>
                </c:pt>
                <c:pt idx="9">
                  <c:v>39.1</c:v>
                </c:pt>
                <c:pt idx="10">
                  <c:v>39.700000000000003</c:v>
                </c:pt>
                <c:pt idx="11">
                  <c:v>40.200000000000003</c:v>
                </c:pt>
                <c:pt idx="12">
                  <c:v>41.8</c:v>
                </c:pt>
                <c:pt idx="13">
                  <c:v>42</c:v>
                </c:pt>
                <c:pt idx="14">
                  <c:v>42.5</c:v>
                </c:pt>
                <c:pt idx="15">
                  <c:v>42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TIZANIDINE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14.3</c:v>
                </c:pt>
                <c:pt idx="1">
                  <c:v>15.8</c:v>
                </c:pt>
                <c:pt idx="2">
                  <c:v>16.899999999999999</c:v>
                </c:pt>
                <c:pt idx="3">
                  <c:v>18.5</c:v>
                </c:pt>
                <c:pt idx="4">
                  <c:v>20.3</c:v>
                </c:pt>
                <c:pt idx="5">
                  <c:v>21.7</c:v>
                </c:pt>
                <c:pt idx="6">
                  <c:v>22.9</c:v>
                </c:pt>
                <c:pt idx="7">
                  <c:v>23.3</c:v>
                </c:pt>
                <c:pt idx="8">
                  <c:v>24</c:v>
                </c:pt>
                <c:pt idx="9">
                  <c:v>24.1</c:v>
                </c:pt>
                <c:pt idx="10">
                  <c:v>24.2</c:v>
                </c:pt>
                <c:pt idx="11">
                  <c:v>24.1</c:v>
                </c:pt>
                <c:pt idx="12">
                  <c:v>23.8</c:v>
                </c:pt>
                <c:pt idx="13">
                  <c:v>24.7</c:v>
                </c:pt>
                <c:pt idx="14">
                  <c:v>25.6</c:v>
                </c:pt>
                <c:pt idx="15">
                  <c:v>27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CHLORZOXAZONE+PARACETAMOL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29.4</c:v>
                </c:pt>
                <c:pt idx="1">
                  <c:v>28.1</c:v>
                </c:pt>
                <c:pt idx="2">
                  <c:v>26.7</c:v>
                </c:pt>
                <c:pt idx="3">
                  <c:v>25.1</c:v>
                </c:pt>
                <c:pt idx="4">
                  <c:v>23.8</c:v>
                </c:pt>
                <c:pt idx="5">
                  <c:v>22.4</c:v>
                </c:pt>
                <c:pt idx="6">
                  <c:v>21.7</c:v>
                </c:pt>
                <c:pt idx="7">
                  <c:v>20.6</c:v>
                </c:pt>
                <c:pt idx="8">
                  <c:v>19.600000000000001</c:v>
                </c:pt>
                <c:pt idx="9">
                  <c:v>18.8</c:v>
                </c:pt>
                <c:pt idx="10">
                  <c:v>18.2</c:v>
                </c:pt>
                <c:pt idx="11">
                  <c:v>18.2</c:v>
                </c:pt>
                <c:pt idx="12">
                  <c:v>17.5</c:v>
                </c:pt>
                <c:pt idx="13">
                  <c:v>17</c:v>
                </c:pt>
                <c:pt idx="14">
                  <c:v>16.2</c:v>
                </c:pt>
                <c:pt idx="15">
                  <c:v>15.4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BACLOFEN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11.5</c:v>
                </c:pt>
                <c:pt idx="1">
                  <c:v>11.5</c:v>
                </c:pt>
                <c:pt idx="2">
                  <c:v>11.8</c:v>
                </c:pt>
                <c:pt idx="3">
                  <c:v>11.7</c:v>
                </c:pt>
                <c:pt idx="4">
                  <c:v>11.7</c:v>
                </c:pt>
                <c:pt idx="5">
                  <c:v>11.5</c:v>
                </c:pt>
                <c:pt idx="6">
                  <c:v>11</c:v>
                </c:pt>
                <c:pt idx="7">
                  <c:v>10.8</c:v>
                </c:pt>
                <c:pt idx="8">
                  <c:v>10.6</c:v>
                </c:pt>
                <c:pt idx="9">
                  <c:v>10.7</c:v>
                </c:pt>
                <c:pt idx="10">
                  <c:v>10.7</c:v>
                </c:pt>
                <c:pt idx="11">
                  <c:v>10.8</c:v>
                </c:pt>
                <c:pt idx="12">
                  <c:v>10.9</c:v>
                </c:pt>
                <c:pt idx="13">
                  <c:v>10.9</c:v>
                </c:pt>
                <c:pt idx="14">
                  <c:v>10.7</c:v>
                </c:pt>
                <c:pt idx="15">
                  <c:v>10.6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METHOCARBAMOL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6.2</c:v>
                </c:pt>
                <c:pt idx="1">
                  <c:v>5.9</c:v>
                </c:pt>
                <c:pt idx="2">
                  <c:v>5.8</c:v>
                </c:pt>
                <c:pt idx="3">
                  <c:v>5.8</c:v>
                </c:pt>
                <c:pt idx="4">
                  <c:v>5.3</c:v>
                </c:pt>
                <c:pt idx="5">
                  <c:v>4.8</c:v>
                </c:pt>
                <c:pt idx="6">
                  <c:v>4.2</c:v>
                </c:pt>
                <c:pt idx="7">
                  <c:v>4.2</c:v>
                </c:pt>
                <c:pt idx="8">
                  <c:v>4.3</c:v>
                </c:pt>
                <c:pt idx="9">
                  <c:v>4.3</c:v>
                </c:pt>
                <c:pt idx="10">
                  <c:v>4.3</c:v>
                </c:pt>
                <c:pt idx="11">
                  <c:v>4.2</c:v>
                </c:pt>
                <c:pt idx="12">
                  <c:v>3.8</c:v>
                </c:pt>
                <c:pt idx="13">
                  <c:v>3.4</c:v>
                </c:pt>
                <c:pt idx="14">
                  <c:v>3.1</c:v>
                </c:pt>
                <c:pt idx="15">
                  <c:v>2.9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TOLPERISONE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1.1000000000000001</c:v>
                </c:pt>
                <c:pt idx="1">
                  <c:v>1.4</c:v>
                </c:pt>
                <c:pt idx="2">
                  <c:v>1.5</c:v>
                </c:pt>
                <c:pt idx="3">
                  <c:v>1.3</c:v>
                </c:pt>
                <c:pt idx="4">
                  <c:v>1.3</c:v>
                </c:pt>
                <c:pt idx="5">
                  <c:v>1.3</c:v>
                </c:pt>
                <c:pt idx="6">
                  <c:v>1.3</c:v>
                </c:pt>
                <c:pt idx="7">
                  <c:v>1.4</c:v>
                </c:pt>
                <c:pt idx="8">
                  <c:v>1.4</c:v>
                </c:pt>
                <c:pt idx="9">
                  <c:v>1.4</c:v>
                </c:pt>
                <c:pt idx="10">
                  <c:v>1.3</c:v>
                </c:pt>
                <c:pt idx="11">
                  <c:v>1.2</c:v>
                </c:pt>
                <c:pt idx="12">
                  <c:v>1.1000000000000001</c:v>
                </c:pt>
                <c:pt idx="13">
                  <c:v>1.1000000000000001</c:v>
                </c:pt>
                <c:pt idx="14">
                  <c:v>1</c:v>
                </c:pt>
                <c:pt idx="15">
                  <c:v>1.1000000000000001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CHLORMEZANONE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2.8</c:v>
                </c:pt>
                <c:pt idx="1">
                  <c:v>2.6</c:v>
                </c:pt>
                <c:pt idx="2">
                  <c:v>2.2000000000000002</c:v>
                </c:pt>
                <c:pt idx="3">
                  <c:v>2.2000000000000002</c:v>
                </c:pt>
                <c:pt idx="4">
                  <c:v>2</c:v>
                </c:pt>
                <c:pt idx="5">
                  <c:v>1.9</c:v>
                </c:pt>
                <c:pt idx="6">
                  <c:v>1.8</c:v>
                </c:pt>
                <c:pt idx="7">
                  <c:v>1.7</c:v>
                </c:pt>
                <c:pt idx="8">
                  <c:v>1.5</c:v>
                </c:pt>
                <c:pt idx="9">
                  <c:v>1.3</c:v>
                </c:pt>
                <c:pt idx="10">
                  <c:v>1.2</c:v>
                </c:pt>
                <c:pt idx="11">
                  <c:v>1</c:v>
                </c:pt>
                <c:pt idx="12">
                  <c:v>0.8</c:v>
                </c:pt>
                <c:pt idx="13">
                  <c:v>0.6</c:v>
                </c:pt>
                <c:pt idx="14">
                  <c:v>0.5</c:v>
                </c:pt>
                <c:pt idx="15">
                  <c:v>0.7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CHLORZOXAZONE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0.3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0.3</c:v>
                </c:pt>
                <c:pt idx="5">
                  <c:v>0.3</c:v>
                </c:pt>
                <c:pt idx="6">
                  <c:v>0.3</c:v>
                </c:pt>
                <c:pt idx="7">
                  <c:v>0.3</c:v>
                </c:pt>
                <c:pt idx="8">
                  <c:v>0.3</c:v>
                </c:pt>
                <c:pt idx="9">
                  <c:v>0.3</c:v>
                </c:pt>
                <c:pt idx="10">
                  <c:v>0.2</c:v>
                </c:pt>
                <c:pt idx="11">
                  <c:v>0.3</c:v>
                </c:pt>
                <c:pt idx="12">
                  <c:v>0.3</c:v>
                </c:pt>
                <c:pt idx="13">
                  <c:v>0.3</c:v>
                </c:pt>
                <c:pt idx="14">
                  <c:v>0.4</c:v>
                </c:pt>
                <c:pt idx="15">
                  <c:v>0.3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PHENPROBAMATE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7686144"/>
        <c:axId val="237688320"/>
      </c:lineChart>
      <c:catAx>
        <c:axId val="237686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37688320"/>
        <c:crosses val="autoZero"/>
        <c:auto val="1"/>
        <c:lblAlgn val="ctr"/>
        <c:lblOffset val="100"/>
        <c:noMultiLvlLbl val="0"/>
      </c:catAx>
      <c:valAx>
        <c:axId val="23768832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37686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MYO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13.6</c:v>
              </c:pt>
            </c:numLit>
          </c:val>
        </c:ser>
        <c:ser>
          <c:idx val="1"/>
          <c:order val="1"/>
          <c:tx>
            <c:v>EPERISONE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8.4</c:v>
              </c:pt>
            </c:numLit>
          </c:val>
        </c:ser>
        <c:ser>
          <c:idx val="2"/>
          <c:order val="2"/>
          <c:tx>
            <c:v>TIZANIDINE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42.8</c:v>
              </c:pt>
            </c:numLit>
          </c:val>
        </c:ser>
        <c:ser>
          <c:idx val="3"/>
          <c:order val="3"/>
          <c:tx>
            <c:v>CHLORZOXAZONE+PARACETAMOL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-9.1</c:v>
              </c:pt>
            </c:numLit>
          </c:val>
        </c:ser>
        <c:ser>
          <c:idx val="4"/>
          <c:order val="4"/>
          <c:tx>
            <c:v>BACLOFEN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11.1</c:v>
              </c:pt>
            </c:numLit>
          </c:val>
        </c:ser>
        <c:ser>
          <c:idx val="5"/>
          <c:order val="5"/>
          <c:tx>
            <c:v>METHOCARBAMOL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-17.399999999999999</c:v>
              </c:pt>
            </c:numLit>
          </c:val>
        </c:ser>
        <c:ser>
          <c:idx val="6"/>
          <c:order val="6"/>
          <c:tx>
            <c:v>TOLPERISONE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27.8</c:v>
              </c:pt>
            </c:numLit>
          </c:val>
        </c:ser>
        <c:ser>
          <c:idx val="7"/>
          <c:order val="7"/>
          <c:tx>
            <c:v>CHLORMEZANONE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83.2</c:v>
              </c:pt>
            </c:numLit>
          </c:val>
        </c:ser>
        <c:ser>
          <c:idx val="8"/>
          <c:order val="8"/>
          <c:tx>
            <c:v>CHLORZOXAZONE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-26.9</c:v>
              </c:pt>
            </c:numLit>
          </c:val>
        </c:ser>
        <c:ser>
          <c:idx val="9"/>
          <c:order val="9"/>
          <c:tx>
            <c:v>PHENPROBAMATE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63.9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21119872"/>
        <c:axId val="121121408"/>
      </c:barChart>
      <c:catAx>
        <c:axId val="121119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1121408"/>
        <c:crosses val="autoZero"/>
        <c:auto val="1"/>
        <c:lblAlgn val="ctr"/>
        <c:lblOffset val="100"/>
        <c:noMultiLvlLbl val="0"/>
      </c:catAx>
      <c:valAx>
        <c:axId val="121121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11198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EPERISONE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34.799999999999997</c:v>
                </c:pt>
                <c:pt idx="1">
                  <c:v>35.1</c:v>
                </c:pt>
                <c:pt idx="2">
                  <c:v>35.799999999999997</c:v>
                </c:pt>
                <c:pt idx="3">
                  <c:v>34.9</c:v>
                </c:pt>
                <c:pt idx="4">
                  <c:v>35.9</c:v>
                </c:pt>
                <c:pt idx="5">
                  <c:v>38</c:v>
                </c:pt>
                <c:pt idx="6">
                  <c:v>38.200000000000003</c:v>
                </c:pt>
                <c:pt idx="7">
                  <c:v>39.1</c:v>
                </c:pt>
                <c:pt idx="8">
                  <c:v>37.799999999999997</c:v>
                </c:pt>
                <c:pt idx="9">
                  <c:v>41.2</c:v>
                </c:pt>
                <c:pt idx="10">
                  <c:v>40.700000000000003</c:v>
                </c:pt>
                <c:pt idx="11">
                  <c:v>41.2</c:v>
                </c:pt>
                <c:pt idx="12">
                  <c:v>43.8</c:v>
                </c:pt>
                <c:pt idx="13">
                  <c:v>42.1</c:v>
                </c:pt>
                <c:pt idx="14">
                  <c:v>42.6</c:v>
                </c:pt>
                <c:pt idx="15">
                  <c:v>39.299999999999997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TIZANIDINE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16.600000000000001</c:v>
                </c:pt>
                <c:pt idx="1">
                  <c:v>17.7</c:v>
                </c:pt>
                <c:pt idx="2">
                  <c:v>17.8</c:v>
                </c:pt>
                <c:pt idx="3">
                  <c:v>22.2</c:v>
                </c:pt>
                <c:pt idx="4">
                  <c:v>23.2</c:v>
                </c:pt>
                <c:pt idx="5">
                  <c:v>23.1</c:v>
                </c:pt>
                <c:pt idx="6">
                  <c:v>22.9</c:v>
                </c:pt>
                <c:pt idx="7">
                  <c:v>23.9</c:v>
                </c:pt>
                <c:pt idx="8">
                  <c:v>25.8</c:v>
                </c:pt>
                <c:pt idx="9">
                  <c:v>23.6</c:v>
                </c:pt>
                <c:pt idx="10">
                  <c:v>23.5</c:v>
                </c:pt>
                <c:pt idx="11">
                  <c:v>23.6</c:v>
                </c:pt>
                <c:pt idx="12">
                  <c:v>24.5</c:v>
                </c:pt>
                <c:pt idx="13">
                  <c:v>26.8</c:v>
                </c:pt>
                <c:pt idx="14">
                  <c:v>27.3</c:v>
                </c:pt>
                <c:pt idx="15">
                  <c:v>29.6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CHLORZOXAZONE+PARACETAMOL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27.4</c:v>
                </c:pt>
                <c:pt idx="1">
                  <c:v>26.2</c:v>
                </c:pt>
                <c:pt idx="2">
                  <c:v>23.8</c:v>
                </c:pt>
                <c:pt idx="3">
                  <c:v>22.5</c:v>
                </c:pt>
                <c:pt idx="4">
                  <c:v>22.5</c:v>
                </c:pt>
                <c:pt idx="5">
                  <c:v>21.1</c:v>
                </c:pt>
                <c:pt idx="6">
                  <c:v>20.6</c:v>
                </c:pt>
                <c:pt idx="7">
                  <c:v>17.899999999999999</c:v>
                </c:pt>
                <c:pt idx="8">
                  <c:v>18.899999999999999</c:v>
                </c:pt>
                <c:pt idx="9">
                  <c:v>18</c:v>
                </c:pt>
                <c:pt idx="10">
                  <c:v>18</c:v>
                </c:pt>
                <c:pt idx="11">
                  <c:v>17.7</c:v>
                </c:pt>
                <c:pt idx="12">
                  <c:v>16.399999999999999</c:v>
                </c:pt>
                <c:pt idx="13">
                  <c:v>16.2</c:v>
                </c:pt>
                <c:pt idx="14">
                  <c:v>14.6</c:v>
                </c:pt>
                <c:pt idx="15">
                  <c:v>14.2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BACLOFEN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11.1</c:v>
                </c:pt>
                <c:pt idx="1">
                  <c:v>10.9</c:v>
                </c:pt>
                <c:pt idx="2">
                  <c:v>12.7</c:v>
                </c:pt>
                <c:pt idx="3">
                  <c:v>12</c:v>
                </c:pt>
                <c:pt idx="4">
                  <c:v>11.2</c:v>
                </c:pt>
                <c:pt idx="5">
                  <c:v>10.3</c:v>
                </c:pt>
                <c:pt idx="6">
                  <c:v>10.8</c:v>
                </c:pt>
                <c:pt idx="7">
                  <c:v>10.8</c:v>
                </c:pt>
                <c:pt idx="8">
                  <c:v>10.3</c:v>
                </c:pt>
                <c:pt idx="9">
                  <c:v>10.8</c:v>
                </c:pt>
                <c:pt idx="10">
                  <c:v>10.9</c:v>
                </c:pt>
                <c:pt idx="11">
                  <c:v>11.2</c:v>
                </c:pt>
                <c:pt idx="12">
                  <c:v>10.6</c:v>
                </c:pt>
                <c:pt idx="13">
                  <c:v>10.7</c:v>
                </c:pt>
                <c:pt idx="14">
                  <c:v>10.199999999999999</c:v>
                </c:pt>
                <c:pt idx="15">
                  <c:v>11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METHOCARBAMOL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6</c:v>
                </c:pt>
                <c:pt idx="1">
                  <c:v>6.3</c:v>
                </c:pt>
                <c:pt idx="2">
                  <c:v>6.4</c:v>
                </c:pt>
                <c:pt idx="3">
                  <c:v>4.5</c:v>
                </c:pt>
                <c:pt idx="4">
                  <c:v>4</c:v>
                </c:pt>
                <c:pt idx="5">
                  <c:v>4.4000000000000004</c:v>
                </c:pt>
                <c:pt idx="6">
                  <c:v>3.8</c:v>
                </c:pt>
                <c:pt idx="7">
                  <c:v>4.5</c:v>
                </c:pt>
                <c:pt idx="8">
                  <c:v>4.5</c:v>
                </c:pt>
                <c:pt idx="9">
                  <c:v>4.3</c:v>
                </c:pt>
                <c:pt idx="10">
                  <c:v>4.0999999999999996</c:v>
                </c:pt>
                <c:pt idx="11">
                  <c:v>3.8</c:v>
                </c:pt>
                <c:pt idx="12">
                  <c:v>3.2</c:v>
                </c:pt>
                <c:pt idx="13">
                  <c:v>2.7</c:v>
                </c:pt>
                <c:pt idx="14">
                  <c:v>2.8</c:v>
                </c:pt>
                <c:pt idx="15">
                  <c:v>2.7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TOLPERISONE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1.6</c:v>
                </c:pt>
                <c:pt idx="1">
                  <c:v>1.4</c:v>
                </c:pt>
                <c:pt idx="2">
                  <c:v>1.1000000000000001</c:v>
                </c:pt>
                <c:pt idx="3">
                  <c:v>1.3</c:v>
                </c:pt>
                <c:pt idx="4">
                  <c:v>1.3</c:v>
                </c:pt>
                <c:pt idx="5">
                  <c:v>1.4</c:v>
                </c:pt>
                <c:pt idx="6">
                  <c:v>1.4</c:v>
                </c:pt>
                <c:pt idx="7">
                  <c:v>1.5</c:v>
                </c:pt>
                <c:pt idx="8">
                  <c:v>1.4</c:v>
                </c:pt>
                <c:pt idx="9">
                  <c:v>1.2</c:v>
                </c:pt>
                <c:pt idx="10">
                  <c:v>1.2</c:v>
                </c:pt>
                <c:pt idx="11">
                  <c:v>1</c:v>
                </c:pt>
                <c:pt idx="12">
                  <c:v>1</c:v>
                </c:pt>
                <c:pt idx="13">
                  <c:v>1.1000000000000001</c:v>
                </c:pt>
                <c:pt idx="14">
                  <c:v>1.2</c:v>
                </c:pt>
                <c:pt idx="15">
                  <c:v>1.1000000000000001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CHLORMEZANONE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2.2000000000000002</c:v>
                </c:pt>
                <c:pt idx="1">
                  <c:v>2.1</c:v>
                </c:pt>
                <c:pt idx="2">
                  <c:v>2.1</c:v>
                </c:pt>
                <c:pt idx="3">
                  <c:v>2.2999999999999998</c:v>
                </c:pt>
                <c:pt idx="4">
                  <c:v>1.7</c:v>
                </c:pt>
                <c:pt idx="5">
                  <c:v>1.4</c:v>
                </c:pt>
                <c:pt idx="6">
                  <c:v>1.9</c:v>
                </c:pt>
                <c:pt idx="7">
                  <c:v>1.8</c:v>
                </c:pt>
                <c:pt idx="8">
                  <c:v>1</c:v>
                </c:pt>
                <c:pt idx="9">
                  <c:v>0.6</c:v>
                </c:pt>
                <c:pt idx="10">
                  <c:v>1.3</c:v>
                </c:pt>
                <c:pt idx="11">
                  <c:v>1.1000000000000001</c:v>
                </c:pt>
                <c:pt idx="12">
                  <c:v>0.2</c:v>
                </c:pt>
                <c:pt idx="13">
                  <c:v>0</c:v>
                </c:pt>
                <c:pt idx="14">
                  <c:v>0.9</c:v>
                </c:pt>
                <c:pt idx="15">
                  <c:v>1.7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CHLORZOXAZONE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0.2</c:v>
                </c:pt>
                <c:pt idx="1">
                  <c:v>0.3</c:v>
                </c:pt>
                <c:pt idx="2">
                  <c:v>0.2</c:v>
                </c:pt>
                <c:pt idx="3">
                  <c:v>0.3</c:v>
                </c:pt>
                <c:pt idx="4">
                  <c:v>0.3</c:v>
                </c:pt>
                <c:pt idx="5">
                  <c:v>0.3</c:v>
                </c:pt>
                <c:pt idx="6">
                  <c:v>0.3</c:v>
                </c:pt>
                <c:pt idx="7">
                  <c:v>0.3</c:v>
                </c:pt>
                <c:pt idx="8">
                  <c:v>0.2</c:v>
                </c:pt>
                <c:pt idx="9">
                  <c:v>0.2</c:v>
                </c:pt>
                <c:pt idx="10">
                  <c:v>0.3</c:v>
                </c:pt>
                <c:pt idx="11">
                  <c:v>0.5</c:v>
                </c:pt>
                <c:pt idx="12">
                  <c:v>0.4</c:v>
                </c:pt>
                <c:pt idx="13">
                  <c:v>0.3</c:v>
                </c:pt>
                <c:pt idx="14">
                  <c:v>0.3</c:v>
                </c:pt>
                <c:pt idx="15">
                  <c:v>0.3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PHENPROBAMATE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0.1</c:v>
                </c:pt>
                <c:pt idx="13">
                  <c:v>0.1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0998528"/>
        <c:axId val="121004800"/>
      </c:lineChart>
      <c:catAx>
        <c:axId val="120998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21004800"/>
        <c:crosses val="autoZero"/>
        <c:auto val="1"/>
        <c:lblAlgn val="ctr"/>
        <c:lblOffset val="100"/>
        <c:noMultiLvlLbl val="0"/>
      </c:catAx>
      <c:valAx>
        <c:axId val="12100480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20998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MYONAL    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24.2</c:v>
                </c:pt>
                <c:pt idx="1">
                  <c:v>24.9</c:v>
                </c:pt>
                <c:pt idx="2">
                  <c:v>25.4</c:v>
                </c:pt>
                <c:pt idx="3">
                  <c:v>25.5</c:v>
                </c:pt>
                <c:pt idx="4">
                  <c:v>25.8</c:v>
                </c:pt>
                <c:pt idx="5">
                  <c:v>26.6</c:v>
                </c:pt>
                <c:pt idx="6">
                  <c:v>27.5</c:v>
                </c:pt>
                <c:pt idx="7">
                  <c:v>28.7</c:v>
                </c:pt>
                <c:pt idx="8">
                  <c:v>29.4</c:v>
                </c:pt>
                <c:pt idx="9">
                  <c:v>30.5</c:v>
                </c:pt>
                <c:pt idx="10">
                  <c:v>31.3</c:v>
                </c:pt>
                <c:pt idx="11">
                  <c:v>32</c:v>
                </c:pt>
                <c:pt idx="12">
                  <c:v>33.700000000000003</c:v>
                </c:pt>
                <c:pt idx="13">
                  <c:v>34.299999999999997</c:v>
                </c:pt>
                <c:pt idx="14">
                  <c:v>35</c:v>
                </c:pt>
                <c:pt idx="15">
                  <c:v>34.700000000000003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KAI LAI TONG       CD0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14.3</c:v>
                </c:pt>
                <c:pt idx="1">
                  <c:v>15.8</c:v>
                </c:pt>
                <c:pt idx="2">
                  <c:v>16.899999999999999</c:v>
                </c:pt>
                <c:pt idx="3">
                  <c:v>18.5</c:v>
                </c:pt>
                <c:pt idx="4">
                  <c:v>20.3</c:v>
                </c:pt>
                <c:pt idx="5">
                  <c:v>21.7</c:v>
                </c:pt>
                <c:pt idx="6">
                  <c:v>22.9</c:v>
                </c:pt>
                <c:pt idx="7">
                  <c:v>23.3</c:v>
                </c:pt>
                <c:pt idx="8">
                  <c:v>24</c:v>
                </c:pt>
                <c:pt idx="9">
                  <c:v>24.1</c:v>
                </c:pt>
                <c:pt idx="10">
                  <c:v>24.2</c:v>
                </c:pt>
                <c:pt idx="11">
                  <c:v>24.1</c:v>
                </c:pt>
                <c:pt idx="12">
                  <c:v>23.8</c:v>
                </c:pt>
                <c:pt idx="13">
                  <c:v>24.7</c:v>
                </c:pt>
                <c:pt idx="14">
                  <c:v>25.6</c:v>
                </c:pt>
                <c:pt idx="15">
                  <c:v>27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LU NAN BEI TE      S6B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26.4</c:v>
                </c:pt>
                <c:pt idx="1">
                  <c:v>25</c:v>
                </c:pt>
                <c:pt idx="2">
                  <c:v>23.8</c:v>
                </c:pt>
                <c:pt idx="3">
                  <c:v>22.2</c:v>
                </c:pt>
                <c:pt idx="4">
                  <c:v>20.7</c:v>
                </c:pt>
                <c:pt idx="5">
                  <c:v>19.3</c:v>
                </c:pt>
                <c:pt idx="6">
                  <c:v>18.399999999999999</c:v>
                </c:pt>
                <c:pt idx="7">
                  <c:v>17.3</c:v>
                </c:pt>
                <c:pt idx="8">
                  <c:v>16.5</c:v>
                </c:pt>
                <c:pt idx="9">
                  <c:v>15.7</c:v>
                </c:pt>
                <c:pt idx="10">
                  <c:v>15.3</c:v>
                </c:pt>
                <c:pt idx="11">
                  <c:v>15.3</c:v>
                </c:pt>
                <c:pt idx="12">
                  <c:v>14.9</c:v>
                </c:pt>
                <c:pt idx="13">
                  <c:v>14.5</c:v>
                </c:pt>
                <c:pt idx="14">
                  <c:v>13.9</c:v>
                </c:pt>
                <c:pt idx="15">
                  <c:v>13.2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YI YU              SQ+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4.7</c:v>
                </c:pt>
                <c:pt idx="1">
                  <c:v>4.2</c:v>
                </c:pt>
                <c:pt idx="2">
                  <c:v>3.7</c:v>
                </c:pt>
                <c:pt idx="3">
                  <c:v>3.6</c:v>
                </c:pt>
                <c:pt idx="4">
                  <c:v>3.6</c:v>
                </c:pt>
                <c:pt idx="5">
                  <c:v>3.6</c:v>
                </c:pt>
                <c:pt idx="6">
                  <c:v>3.8</c:v>
                </c:pt>
                <c:pt idx="7">
                  <c:v>3.9</c:v>
                </c:pt>
                <c:pt idx="8">
                  <c:v>4</c:v>
                </c:pt>
                <c:pt idx="9">
                  <c:v>4</c:v>
                </c:pt>
                <c:pt idx="10">
                  <c:v>4</c:v>
                </c:pt>
                <c:pt idx="11">
                  <c:v>3.9</c:v>
                </c:pt>
                <c:pt idx="12">
                  <c:v>4.2</c:v>
                </c:pt>
                <c:pt idx="13">
                  <c:v>4.2</c:v>
                </c:pt>
                <c:pt idx="14">
                  <c:v>4.2</c:v>
                </c:pt>
                <c:pt idx="15">
                  <c:v>4.3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ZUFEN              ZN1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5.0999999999999996</c:v>
                </c:pt>
                <c:pt idx="1">
                  <c:v>5.2</c:v>
                </c:pt>
                <c:pt idx="2">
                  <c:v>5.5</c:v>
                </c:pt>
                <c:pt idx="3">
                  <c:v>5.5</c:v>
                </c:pt>
                <c:pt idx="4">
                  <c:v>5.5</c:v>
                </c:pt>
                <c:pt idx="5">
                  <c:v>5.2</c:v>
                </c:pt>
                <c:pt idx="6">
                  <c:v>4.5999999999999996</c:v>
                </c:pt>
                <c:pt idx="7">
                  <c:v>4.2</c:v>
                </c:pt>
                <c:pt idx="8">
                  <c:v>3.8</c:v>
                </c:pt>
                <c:pt idx="9">
                  <c:v>3.9</c:v>
                </c:pt>
                <c:pt idx="10">
                  <c:v>4.2</c:v>
                </c:pt>
                <c:pt idx="11">
                  <c:v>4.3</c:v>
                </c:pt>
                <c:pt idx="12">
                  <c:v>4.4000000000000004</c:v>
                </c:pt>
                <c:pt idx="13">
                  <c:v>4.4000000000000004</c:v>
                </c:pt>
                <c:pt idx="14">
                  <c:v>4.2</c:v>
                </c:pt>
                <c:pt idx="15">
                  <c:v>4.2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SPINAX             WE4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3.8</c:v>
                </c:pt>
                <c:pt idx="1">
                  <c:v>3.6</c:v>
                </c:pt>
                <c:pt idx="2">
                  <c:v>3.6</c:v>
                </c:pt>
                <c:pt idx="3">
                  <c:v>3.4</c:v>
                </c:pt>
                <c:pt idx="4">
                  <c:v>3.4</c:v>
                </c:pt>
                <c:pt idx="5">
                  <c:v>3.4</c:v>
                </c:pt>
                <c:pt idx="6">
                  <c:v>3.5</c:v>
                </c:pt>
                <c:pt idx="7">
                  <c:v>3.6</c:v>
                </c:pt>
                <c:pt idx="8">
                  <c:v>3.7</c:v>
                </c:pt>
                <c:pt idx="9">
                  <c:v>3.7</c:v>
                </c:pt>
                <c:pt idx="10">
                  <c:v>3.5</c:v>
                </c:pt>
                <c:pt idx="11">
                  <c:v>3.5</c:v>
                </c:pt>
                <c:pt idx="12">
                  <c:v>3.4</c:v>
                </c:pt>
                <c:pt idx="13">
                  <c:v>3.3</c:v>
                </c:pt>
                <c:pt idx="14">
                  <c:v>3.3</c:v>
                </c:pt>
                <c:pt idx="15">
                  <c:v>3.2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LIORESAL           NBJ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2.5</c:v>
                </c:pt>
                <c:pt idx="1">
                  <c:v>2.6</c:v>
                </c:pt>
                <c:pt idx="2">
                  <c:v>2.6</c:v>
                </c:pt>
                <c:pt idx="3">
                  <c:v>2.7</c:v>
                </c:pt>
                <c:pt idx="4">
                  <c:v>2.7</c:v>
                </c:pt>
                <c:pt idx="5">
                  <c:v>2.8</c:v>
                </c:pt>
                <c:pt idx="6">
                  <c:v>2.9</c:v>
                </c:pt>
                <c:pt idx="7">
                  <c:v>3</c:v>
                </c:pt>
                <c:pt idx="8">
                  <c:v>3.1</c:v>
                </c:pt>
                <c:pt idx="9">
                  <c:v>3</c:v>
                </c:pt>
                <c:pt idx="10">
                  <c:v>3</c:v>
                </c:pt>
                <c:pt idx="11">
                  <c:v>3</c:v>
                </c:pt>
                <c:pt idx="12">
                  <c:v>3</c:v>
                </c:pt>
                <c:pt idx="13">
                  <c:v>3.1</c:v>
                </c:pt>
                <c:pt idx="14">
                  <c:v>3.1</c:v>
                </c:pt>
                <c:pt idx="15">
                  <c:v>3.2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ZUO NING           H7Y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4.2</c:v>
                </c:pt>
                <c:pt idx="1">
                  <c:v>4.2</c:v>
                </c:pt>
                <c:pt idx="2">
                  <c:v>4.3</c:v>
                </c:pt>
                <c:pt idx="3">
                  <c:v>4.5999999999999996</c:v>
                </c:pt>
                <c:pt idx="4">
                  <c:v>4.4000000000000004</c:v>
                </c:pt>
                <c:pt idx="5">
                  <c:v>4.4000000000000004</c:v>
                </c:pt>
                <c:pt idx="6">
                  <c:v>4</c:v>
                </c:pt>
                <c:pt idx="7">
                  <c:v>3.8</c:v>
                </c:pt>
                <c:pt idx="8">
                  <c:v>3.7</c:v>
                </c:pt>
                <c:pt idx="9">
                  <c:v>3.6</c:v>
                </c:pt>
                <c:pt idx="10">
                  <c:v>3.4</c:v>
                </c:pt>
                <c:pt idx="11">
                  <c:v>3.3</c:v>
                </c:pt>
                <c:pt idx="12">
                  <c:v>3.2</c:v>
                </c:pt>
                <c:pt idx="13">
                  <c:v>3</c:v>
                </c:pt>
                <c:pt idx="14">
                  <c:v>2.9</c:v>
                </c:pt>
                <c:pt idx="15">
                  <c:v>2.9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CO.CHLORZOXAZONE   JGS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1.9</c:v>
                </c:pt>
                <c:pt idx="1">
                  <c:v>1.9</c:v>
                </c:pt>
                <c:pt idx="2">
                  <c:v>1.8</c:v>
                </c:pt>
                <c:pt idx="3">
                  <c:v>1.9</c:v>
                </c:pt>
                <c:pt idx="4">
                  <c:v>2.2000000000000002</c:v>
                </c:pt>
                <c:pt idx="5">
                  <c:v>2.2000000000000002</c:v>
                </c:pt>
                <c:pt idx="6">
                  <c:v>2.2999999999999998</c:v>
                </c:pt>
                <c:pt idx="7">
                  <c:v>2.2999999999999998</c:v>
                </c:pt>
                <c:pt idx="8">
                  <c:v>2.1</c:v>
                </c:pt>
                <c:pt idx="9">
                  <c:v>2.1</c:v>
                </c:pt>
                <c:pt idx="10">
                  <c:v>2</c:v>
                </c:pt>
                <c:pt idx="11">
                  <c:v>1.9</c:v>
                </c:pt>
                <c:pt idx="12">
                  <c:v>1.7</c:v>
                </c:pt>
                <c:pt idx="13">
                  <c:v>1.6</c:v>
                </c:pt>
                <c:pt idx="14">
                  <c:v>1.3</c:v>
                </c:pt>
                <c:pt idx="15">
                  <c:v>1.2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METHOCARBAMOL      TJ2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3.3</c:v>
                </c:pt>
                <c:pt idx="1">
                  <c:v>3.7</c:v>
                </c:pt>
                <c:pt idx="2">
                  <c:v>4.0999999999999996</c:v>
                </c:pt>
                <c:pt idx="3">
                  <c:v>4</c:v>
                </c:pt>
                <c:pt idx="4">
                  <c:v>3.3</c:v>
                </c:pt>
                <c:pt idx="5">
                  <c:v>2.6</c:v>
                </c:pt>
                <c:pt idx="6">
                  <c:v>1.9</c:v>
                </c:pt>
                <c:pt idx="7">
                  <c:v>1.9</c:v>
                </c:pt>
                <c:pt idx="8">
                  <c:v>1.9</c:v>
                </c:pt>
                <c:pt idx="9">
                  <c:v>1.9</c:v>
                </c:pt>
                <c:pt idx="10">
                  <c:v>2</c:v>
                </c:pt>
                <c:pt idx="11">
                  <c:v>2</c:v>
                </c:pt>
                <c:pt idx="12">
                  <c:v>1.8</c:v>
                </c:pt>
                <c:pt idx="13">
                  <c:v>1.5</c:v>
                </c:pt>
                <c:pt idx="14">
                  <c:v>1.3</c:v>
                </c:pt>
                <c:pt idx="15">
                  <c:v>1.2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1096064"/>
        <c:axId val="121249792"/>
      </c:lineChart>
      <c:catAx>
        <c:axId val="1210960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21249792"/>
        <c:crosses val="autoZero"/>
        <c:auto val="1"/>
        <c:lblAlgn val="ctr"/>
        <c:lblOffset val="100"/>
        <c:noMultiLvlLbl val="0"/>
      </c:catAx>
      <c:valAx>
        <c:axId val="12124979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210960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MYO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8.6</c:v>
              </c:pt>
            </c:numLit>
          </c:val>
        </c:ser>
        <c:ser>
          <c:idx val="1"/>
          <c:order val="1"/>
          <c:tx>
            <c:v>MYONAL    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17.5</c:v>
              </c:pt>
            </c:numLit>
          </c:val>
        </c:ser>
        <c:ser>
          <c:idx val="2"/>
          <c:order val="2"/>
          <c:tx>
            <c:v>KAI LAI TONG       CD0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21.6</c:v>
              </c:pt>
            </c:numLit>
          </c:val>
        </c:ser>
        <c:ser>
          <c:idx val="3"/>
          <c:order val="3"/>
          <c:tx>
            <c:v>LU NAN BEI TE      S6B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-6.7</c:v>
              </c:pt>
            </c:numLit>
          </c:val>
        </c:ser>
        <c:ser>
          <c:idx val="4"/>
          <c:order val="4"/>
          <c:tx>
            <c:v>YI YU              SQ+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19.8</c:v>
              </c:pt>
            </c:numLit>
          </c:val>
        </c:ser>
        <c:ser>
          <c:idx val="5"/>
          <c:order val="5"/>
          <c:tx>
            <c:v>ZUFEN              ZN1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5.4</c:v>
              </c:pt>
            </c:numLit>
          </c:val>
        </c:ser>
        <c:ser>
          <c:idx val="6"/>
          <c:order val="6"/>
          <c:tx>
            <c:v>SPINAX             WE4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-0.8</c:v>
              </c:pt>
            </c:numLit>
          </c:val>
        </c:ser>
        <c:ser>
          <c:idx val="7"/>
          <c:order val="7"/>
          <c:tx>
            <c:v>LIORESAL           NBJ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16.8</c:v>
              </c:pt>
            </c:numLit>
          </c:val>
        </c:ser>
        <c:ser>
          <c:idx val="8"/>
          <c:order val="8"/>
          <c:tx>
            <c:v>ZUO NING           H7Y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-5.6</c:v>
              </c:pt>
            </c:numLit>
          </c:val>
        </c:ser>
        <c:ser>
          <c:idx val="9"/>
          <c:order val="9"/>
          <c:tx>
            <c:v>CO.CHLORZOXAZONE   JGS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-34</c:v>
              </c:pt>
            </c:numLit>
          </c:val>
        </c:ser>
        <c:ser>
          <c:idx val="10"/>
          <c:order val="10"/>
          <c:tx>
            <c:v>METHOCARBAMOL      TJ2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-35.5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121356672"/>
        <c:axId val="121358208"/>
      </c:barChart>
      <c:catAx>
        <c:axId val="121356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1358208"/>
        <c:crosses val="autoZero"/>
        <c:auto val="1"/>
        <c:lblAlgn val="ctr"/>
        <c:lblOffset val="100"/>
        <c:noMultiLvlLbl val="0"/>
      </c:catAx>
      <c:valAx>
        <c:axId val="121358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135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MYONAL    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25.9</c:v>
                </c:pt>
                <c:pt idx="1">
                  <c:v>25.6</c:v>
                </c:pt>
                <c:pt idx="2">
                  <c:v>26.3</c:v>
                </c:pt>
                <c:pt idx="3">
                  <c:v>24.4</c:v>
                </c:pt>
                <c:pt idx="4">
                  <c:v>26.8</c:v>
                </c:pt>
                <c:pt idx="5">
                  <c:v>28.4</c:v>
                </c:pt>
                <c:pt idx="6">
                  <c:v>29.8</c:v>
                </c:pt>
                <c:pt idx="7">
                  <c:v>30</c:v>
                </c:pt>
                <c:pt idx="8">
                  <c:v>29.4</c:v>
                </c:pt>
                <c:pt idx="9">
                  <c:v>32.5</c:v>
                </c:pt>
                <c:pt idx="10">
                  <c:v>32.799999999999997</c:v>
                </c:pt>
                <c:pt idx="11">
                  <c:v>33.5</c:v>
                </c:pt>
                <c:pt idx="12">
                  <c:v>35.6</c:v>
                </c:pt>
                <c:pt idx="13">
                  <c:v>35</c:v>
                </c:pt>
                <c:pt idx="14">
                  <c:v>35.799999999999997</c:v>
                </c:pt>
                <c:pt idx="15">
                  <c:v>32.200000000000003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KAI LAI TONG       CD0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16.600000000000001</c:v>
                </c:pt>
                <c:pt idx="1">
                  <c:v>17.7</c:v>
                </c:pt>
                <c:pt idx="2">
                  <c:v>17.8</c:v>
                </c:pt>
                <c:pt idx="3">
                  <c:v>22.2</c:v>
                </c:pt>
                <c:pt idx="4">
                  <c:v>23.2</c:v>
                </c:pt>
                <c:pt idx="5">
                  <c:v>23.1</c:v>
                </c:pt>
                <c:pt idx="6">
                  <c:v>22.9</c:v>
                </c:pt>
                <c:pt idx="7">
                  <c:v>23.9</c:v>
                </c:pt>
                <c:pt idx="8">
                  <c:v>25.8</c:v>
                </c:pt>
                <c:pt idx="9">
                  <c:v>23.6</c:v>
                </c:pt>
                <c:pt idx="10">
                  <c:v>23.5</c:v>
                </c:pt>
                <c:pt idx="11">
                  <c:v>23.6</c:v>
                </c:pt>
                <c:pt idx="12">
                  <c:v>24.5</c:v>
                </c:pt>
                <c:pt idx="13">
                  <c:v>26.8</c:v>
                </c:pt>
                <c:pt idx="14">
                  <c:v>27.3</c:v>
                </c:pt>
                <c:pt idx="15">
                  <c:v>29.6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LU NAN BEI TE      S6B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24.2</c:v>
                </c:pt>
                <c:pt idx="1">
                  <c:v>23.2</c:v>
                </c:pt>
                <c:pt idx="2">
                  <c:v>20.9</c:v>
                </c:pt>
                <c:pt idx="3">
                  <c:v>19.8</c:v>
                </c:pt>
                <c:pt idx="4">
                  <c:v>18.8</c:v>
                </c:pt>
                <c:pt idx="5">
                  <c:v>18.2</c:v>
                </c:pt>
                <c:pt idx="6">
                  <c:v>17.2</c:v>
                </c:pt>
                <c:pt idx="7">
                  <c:v>14.6</c:v>
                </c:pt>
                <c:pt idx="8">
                  <c:v>15.8</c:v>
                </c:pt>
                <c:pt idx="9">
                  <c:v>15.2</c:v>
                </c:pt>
                <c:pt idx="10">
                  <c:v>15.3</c:v>
                </c:pt>
                <c:pt idx="11">
                  <c:v>14.9</c:v>
                </c:pt>
                <c:pt idx="12">
                  <c:v>14.1</c:v>
                </c:pt>
                <c:pt idx="13">
                  <c:v>13.7</c:v>
                </c:pt>
                <c:pt idx="14">
                  <c:v>13</c:v>
                </c:pt>
                <c:pt idx="15">
                  <c:v>11.7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YI YU              SQ+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3.3</c:v>
                </c:pt>
                <c:pt idx="1">
                  <c:v>3.8</c:v>
                </c:pt>
                <c:pt idx="2">
                  <c:v>3.1</c:v>
                </c:pt>
                <c:pt idx="3">
                  <c:v>4.0999999999999996</c:v>
                </c:pt>
                <c:pt idx="4">
                  <c:v>3.5</c:v>
                </c:pt>
                <c:pt idx="5">
                  <c:v>3.8</c:v>
                </c:pt>
                <c:pt idx="6">
                  <c:v>3.8</c:v>
                </c:pt>
                <c:pt idx="7">
                  <c:v>4.5</c:v>
                </c:pt>
                <c:pt idx="8">
                  <c:v>3.9</c:v>
                </c:pt>
                <c:pt idx="9">
                  <c:v>3.8</c:v>
                </c:pt>
                <c:pt idx="10">
                  <c:v>4.0999999999999996</c:v>
                </c:pt>
                <c:pt idx="11">
                  <c:v>4</c:v>
                </c:pt>
                <c:pt idx="12">
                  <c:v>4.9000000000000004</c:v>
                </c:pt>
                <c:pt idx="13">
                  <c:v>3.8</c:v>
                </c:pt>
                <c:pt idx="14">
                  <c:v>4.2</c:v>
                </c:pt>
                <c:pt idx="15">
                  <c:v>4.5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ZUFEN              ZN1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5.5</c:v>
                </c:pt>
                <c:pt idx="1">
                  <c:v>4.8</c:v>
                </c:pt>
                <c:pt idx="2">
                  <c:v>6</c:v>
                </c:pt>
                <c:pt idx="3">
                  <c:v>5.6</c:v>
                </c:pt>
                <c:pt idx="4">
                  <c:v>5.5</c:v>
                </c:pt>
                <c:pt idx="5">
                  <c:v>4</c:v>
                </c:pt>
                <c:pt idx="6">
                  <c:v>3.4</c:v>
                </c:pt>
                <c:pt idx="7">
                  <c:v>4</c:v>
                </c:pt>
                <c:pt idx="8">
                  <c:v>3.8</c:v>
                </c:pt>
                <c:pt idx="9">
                  <c:v>4.4000000000000004</c:v>
                </c:pt>
                <c:pt idx="10">
                  <c:v>4.5</c:v>
                </c:pt>
                <c:pt idx="11">
                  <c:v>4.5</c:v>
                </c:pt>
                <c:pt idx="12">
                  <c:v>4.3</c:v>
                </c:pt>
                <c:pt idx="13">
                  <c:v>4.2</c:v>
                </c:pt>
                <c:pt idx="14">
                  <c:v>3.9</c:v>
                </c:pt>
                <c:pt idx="15">
                  <c:v>4.3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SPINAX             WE4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3.2</c:v>
                </c:pt>
                <c:pt idx="1">
                  <c:v>3.4</c:v>
                </c:pt>
                <c:pt idx="2">
                  <c:v>3.7</c:v>
                </c:pt>
                <c:pt idx="3">
                  <c:v>3.4</c:v>
                </c:pt>
                <c:pt idx="4">
                  <c:v>3.3</c:v>
                </c:pt>
                <c:pt idx="5">
                  <c:v>3.4</c:v>
                </c:pt>
                <c:pt idx="6">
                  <c:v>4</c:v>
                </c:pt>
                <c:pt idx="7">
                  <c:v>3.7</c:v>
                </c:pt>
                <c:pt idx="8">
                  <c:v>3.5</c:v>
                </c:pt>
                <c:pt idx="9">
                  <c:v>3.5</c:v>
                </c:pt>
                <c:pt idx="10">
                  <c:v>3.4</c:v>
                </c:pt>
                <c:pt idx="11">
                  <c:v>3.4</c:v>
                </c:pt>
                <c:pt idx="12">
                  <c:v>3.2</c:v>
                </c:pt>
                <c:pt idx="13">
                  <c:v>3.2</c:v>
                </c:pt>
                <c:pt idx="14">
                  <c:v>3.3</c:v>
                </c:pt>
                <c:pt idx="15">
                  <c:v>3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LIORESAL           NBJ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2.4</c:v>
                </c:pt>
                <c:pt idx="1">
                  <c:v>2.7</c:v>
                </c:pt>
                <c:pt idx="2">
                  <c:v>3</c:v>
                </c:pt>
                <c:pt idx="3">
                  <c:v>2.9</c:v>
                </c:pt>
                <c:pt idx="4">
                  <c:v>2.4</c:v>
                </c:pt>
                <c:pt idx="5">
                  <c:v>2.9</c:v>
                </c:pt>
                <c:pt idx="6">
                  <c:v>3.4</c:v>
                </c:pt>
                <c:pt idx="7">
                  <c:v>3.1</c:v>
                </c:pt>
                <c:pt idx="8">
                  <c:v>2.9</c:v>
                </c:pt>
                <c:pt idx="9">
                  <c:v>2.9</c:v>
                </c:pt>
                <c:pt idx="10">
                  <c:v>3</c:v>
                </c:pt>
                <c:pt idx="11">
                  <c:v>3.2</c:v>
                </c:pt>
                <c:pt idx="12">
                  <c:v>3.1</c:v>
                </c:pt>
                <c:pt idx="13">
                  <c:v>3.3</c:v>
                </c:pt>
                <c:pt idx="14">
                  <c:v>2.9</c:v>
                </c:pt>
                <c:pt idx="15">
                  <c:v>3.6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ZUO NING           H7Y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4.3</c:v>
                </c:pt>
                <c:pt idx="1">
                  <c:v>4.3</c:v>
                </c:pt>
                <c:pt idx="2">
                  <c:v>5.2</c:v>
                </c:pt>
                <c:pt idx="3">
                  <c:v>4.7</c:v>
                </c:pt>
                <c:pt idx="4">
                  <c:v>3.5</c:v>
                </c:pt>
                <c:pt idx="5">
                  <c:v>4.4000000000000004</c:v>
                </c:pt>
                <c:pt idx="6">
                  <c:v>3.3</c:v>
                </c:pt>
                <c:pt idx="7">
                  <c:v>3.7</c:v>
                </c:pt>
                <c:pt idx="8">
                  <c:v>3.5</c:v>
                </c:pt>
                <c:pt idx="9">
                  <c:v>3.7</c:v>
                </c:pt>
                <c:pt idx="10">
                  <c:v>2.9</c:v>
                </c:pt>
                <c:pt idx="11">
                  <c:v>3</c:v>
                </c:pt>
                <c:pt idx="12">
                  <c:v>3</c:v>
                </c:pt>
                <c:pt idx="13">
                  <c:v>3.1</c:v>
                </c:pt>
                <c:pt idx="14">
                  <c:v>2.6</c:v>
                </c:pt>
                <c:pt idx="15">
                  <c:v>2.7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METHOCARBAMOL      TJ2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4.5</c:v>
                </c:pt>
                <c:pt idx="1">
                  <c:v>4.5</c:v>
                </c:pt>
                <c:pt idx="2">
                  <c:v>4.5999999999999996</c:v>
                </c:pt>
                <c:pt idx="3">
                  <c:v>2.2999999999999998</c:v>
                </c:pt>
                <c:pt idx="4">
                  <c:v>1.9</c:v>
                </c:pt>
                <c:pt idx="5">
                  <c:v>1.9</c:v>
                </c:pt>
                <c:pt idx="6">
                  <c:v>1.7</c:v>
                </c:pt>
                <c:pt idx="7">
                  <c:v>1.9</c:v>
                </c:pt>
                <c:pt idx="8">
                  <c:v>2.2000000000000002</c:v>
                </c:pt>
                <c:pt idx="9">
                  <c:v>1.9</c:v>
                </c:pt>
                <c:pt idx="10">
                  <c:v>1.9</c:v>
                </c:pt>
                <c:pt idx="11">
                  <c:v>2</c:v>
                </c:pt>
                <c:pt idx="12">
                  <c:v>1.3</c:v>
                </c:pt>
                <c:pt idx="13">
                  <c:v>1.1000000000000001</c:v>
                </c:pt>
                <c:pt idx="14">
                  <c:v>1.1000000000000001</c:v>
                </c:pt>
                <c:pt idx="15">
                  <c:v>1.3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CO.CHLORZOXAZONE   JGS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1.9</c:v>
                </c:pt>
                <c:pt idx="1">
                  <c:v>1.9</c:v>
                </c:pt>
                <c:pt idx="2">
                  <c:v>1.9</c:v>
                </c:pt>
                <c:pt idx="3">
                  <c:v>1.9</c:v>
                </c:pt>
                <c:pt idx="4">
                  <c:v>2.9</c:v>
                </c:pt>
                <c:pt idx="5">
                  <c:v>2</c:v>
                </c:pt>
                <c:pt idx="6">
                  <c:v>2.2999999999999998</c:v>
                </c:pt>
                <c:pt idx="7">
                  <c:v>2.2000000000000002</c:v>
                </c:pt>
                <c:pt idx="8">
                  <c:v>2.1</c:v>
                </c:pt>
                <c:pt idx="9">
                  <c:v>1.9</c:v>
                </c:pt>
                <c:pt idx="10">
                  <c:v>2</c:v>
                </c:pt>
                <c:pt idx="11">
                  <c:v>1.7</c:v>
                </c:pt>
                <c:pt idx="12">
                  <c:v>1.3</c:v>
                </c:pt>
                <c:pt idx="13">
                  <c:v>1.4</c:v>
                </c:pt>
                <c:pt idx="14">
                  <c:v>0.8</c:v>
                </c:pt>
                <c:pt idx="15">
                  <c:v>1.2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7558784"/>
        <c:axId val="237565056"/>
      </c:lineChart>
      <c:catAx>
        <c:axId val="237558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37565056"/>
        <c:crosses val="autoZero"/>
        <c:auto val="1"/>
        <c:lblAlgn val="ctr"/>
        <c:lblOffset val="100"/>
        <c:noMultiLvlLbl val="0"/>
      </c:catAx>
      <c:valAx>
        <c:axId val="23756505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37558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MYO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13.6</c:v>
              </c:pt>
            </c:numLit>
          </c:val>
        </c:ser>
        <c:ser>
          <c:idx val="1"/>
          <c:order val="1"/>
          <c:tx>
            <c:v>MYONAL    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9.1999999999999993</c:v>
              </c:pt>
            </c:numLit>
          </c:val>
        </c:ser>
        <c:ser>
          <c:idx val="2"/>
          <c:order val="2"/>
          <c:tx>
            <c:v>KAI LAI TONG       CD0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42.8</c:v>
              </c:pt>
            </c:numLit>
          </c:val>
        </c:ser>
        <c:ser>
          <c:idx val="3"/>
          <c:order val="3"/>
          <c:tx>
            <c:v>LU NAN BEI TE      S6B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-10.6</c:v>
              </c:pt>
            </c:numLit>
          </c:val>
        </c:ser>
        <c:ser>
          <c:idx val="4"/>
          <c:order val="4"/>
          <c:tx>
            <c:v>YI YU              SQ+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26.5</c:v>
              </c:pt>
            </c:numLit>
          </c:val>
        </c:ser>
        <c:ser>
          <c:idx val="5"/>
          <c:order val="5"/>
          <c:tx>
            <c:v>ZUFEN              ZN1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7.7</c:v>
              </c:pt>
            </c:numLit>
          </c:val>
        </c:ser>
        <c:ser>
          <c:idx val="6"/>
          <c:order val="6"/>
          <c:tx>
            <c:v>SPINAX             WE4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-0.2</c:v>
              </c:pt>
            </c:numLit>
          </c:val>
        </c:ser>
        <c:ser>
          <c:idx val="7"/>
          <c:order val="7"/>
          <c:tx>
            <c:v>LIORESAL           NBJ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26.7</c:v>
              </c:pt>
            </c:numLit>
          </c:val>
        </c:ser>
        <c:ser>
          <c:idx val="8"/>
          <c:order val="8"/>
          <c:tx>
            <c:v>ZUO NING           H7Y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1.6</c:v>
              </c:pt>
            </c:numLit>
          </c:val>
        </c:ser>
        <c:ser>
          <c:idx val="9"/>
          <c:order val="9"/>
          <c:tx>
            <c:v>METHOCARBAMOL      TJ2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-27.8</c:v>
              </c:pt>
            </c:numLit>
          </c:val>
        </c:ser>
        <c:ser>
          <c:idx val="10"/>
          <c:order val="10"/>
          <c:tx>
            <c:v>CO.CHLORZOXAZONE   JGS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-19.2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38433792"/>
        <c:axId val="238435328"/>
      </c:barChart>
      <c:catAx>
        <c:axId val="238433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38435328"/>
        <c:crosses val="autoZero"/>
        <c:auto val="1"/>
        <c:lblAlgn val="ctr"/>
        <c:lblOffset val="100"/>
        <c:noMultiLvlLbl val="0"/>
      </c:catAx>
      <c:valAx>
        <c:axId val="238435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384337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LU NAN BEI TE      S6B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46.8</c:v>
                </c:pt>
                <c:pt idx="1">
                  <c:v>45.8</c:v>
                </c:pt>
                <c:pt idx="2">
                  <c:v>44.9</c:v>
                </c:pt>
                <c:pt idx="3">
                  <c:v>43.4</c:v>
                </c:pt>
                <c:pt idx="4">
                  <c:v>41.8</c:v>
                </c:pt>
                <c:pt idx="5">
                  <c:v>40.1</c:v>
                </c:pt>
                <c:pt idx="6">
                  <c:v>38.799999999999997</c:v>
                </c:pt>
                <c:pt idx="7">
                  <c:v>36.799999999999997</c:v>
                </c:pt>
                <c:pt idx="8">
                  <c:v>35.700000000000003</c:v>
                </c:pt>
                <c:pt idx="9">
                  <c:v>34.700000000000003</c:v>
                </c:pt>
                <c:pt idx="10">
                  <c:v>34.1</c:v>
                </c:pt>
                <c:pt idx="11">
                  <c:v>34.299999999999997</c:v>
                </c:pt>
                <c:pt idx="12">
                  <c:v>33.6</c:v>
                </c:pt>
                <c:pt idx="13">
                  <c:v>33.1</c:v>
                </c:pt>
                <c:pt idx="14">
                  <c:v>32.700000000000003</c:v>
                </c:pt>
                <c:pt idx="15">
                  <c:v>31.8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MYONAL    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17.3</c:v>
                </c:pt>
                <c:pt idx="1">
                  <c:v>18.399999999999999</c:v>
                </c:pt>
                <c:pt idx="2">
                  <c:v>19.399999999999999</c:v>
                </c:pt>
                <c:pt idx="3">
                  <c:v>19.8</c:v>
                </c:pt>
                <c:pt idx="4">
                  <c:v>20.3</c:v>
                </c:pt>
                <c:pt idx="5">
                  <c:v>21.3</c:v>
                </c:pt>
                <c:pt idx="6">
                  <c:v>22.2</c:v>
                </c:pt>
                <c:pt idx="7">
                  <c:v>23.6</c:v>
                </c:pt>
                <c:pt idx="8">
                  <c:v>24.7</c:v>
                </c:pt>
                <c:pt idx="9">
                  <c:v>26.2</c:v>
                </c:pt>
                <c:pt idx="10">
                  <c:v>27.2</c:v>
                </c:pt>
                <c:pt idx="11">
                  <c:v>27.9</c:v>
                </c:pt>
                <c:pt idx="12">
                  <c:v>29.7</c:v>
                </c:pt>
                <c:pt idx="13">
                  <c:v>30.9</c:v>
                </c:pt>
                <c:pt idx="14">
                  <c:v>32.4</c:v>
                </c:pt>
                <c:pt idx="15">
                  <c:v>33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YI YU              SQ+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4.9000000000000004</c:v>
                </c:pt>
                <c:pt idx="1">
                  <c:v>4.5</c:v>
                </c:pt>
                <c:pt idx="2">
                  <c:v>4.0999999999999996</c:v>
                </c:pt>
                <c:pt idx="3">
                  <c:v>4</c:v>
                </c:pt>
                <c:pt idx="4">
                  <c:v>4.2</c:v>
                </c:pt>
                <c:pt idx="5">
                  <c:v>4.2</c:v>
                </c:pt>
                <c:pt idx="6">
                  <c:v>4.4000000000000004</c:v>
                </c:pt>
                <c:pt idx="7">
                  <c:v>4.5999999999999996</c:v>
                </c:pt>
                <c:pt idx="8">
                  <c:v>4.9000000000000004</c:v>
                </c:pt>
                <c:pt idx="9">
                  <c:v>5</c:v>
                </c:pt>
                <c:pt idx="10">
                  <c:v>5.0999999999999996</c:v>
                </c:pt>
                <c:pt idx="11">
                  <c:v>5</c:v>
                </c:pt>
                <c:pt idx="12">
                  <c:v>5.4</c:v>
                </c:pt>
                <c:pt idx="13">
                  <c:v>5.6</c:v>
                </c:pt>
                <c:pt idx="14">
                  <c:v>5.7</c:v>
                </c:pt>
                <c:pt idx="15">
                  <c:v>6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KAI LAI TONG       CD0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2.2000000000000002</c:v>
                </c:pt>
                <c:pt idx="1">
                  <c:v>2.5</c:v>
                </c:pt>
                <c:pt idx="2">
                  <c:v>2.7</c:v>
                </c:pt>
                <c:pt idx="3">
                  <c:v>3</c:v>
                </c:pt>
                <c:pt idx="4">
                  <c:v>3.3</c:v>
                </c:pt>
                <c:pt idx="5">
                  <c:v>3.6</c:v>
                </c:pt>
                <c:pt idx="6">
                  <c:v>3.9</c:v>
                </c:pt>
                <c:pt idx="7">
                  <c:v>4</c:v>
                </c:pt>
                <c:pt idx="8">
                  <c:v>4.2</c:v>
                </c:pt>
                <c:pt idx="9">
                  <c:v>4.3</c:v>
                </c:pt>
                <c:pt idx="10">
                  <c:v>4.3</c:v>
                </c:pt>
                <c:pt idx="11">
                  <c:v>4.3</c:v>
                </c:pt>
                <c:pt idx="12">
                  <c:v>4.2</c:v>
                </c:pt>
                <c:pt idx="13">
                  <c:v>4.4000000000000004</c:v>
                </c:pt>
                <c:pt idx="14">
                  <c:v>4.7</c:v>
                </c:pt>
                <c:pt idx="15">
                  <c:v>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ZUO NING           H7Y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4.5</c:v>
                </c:pt>
                <c:pt idx="1">
                  <c:v>4.5999999999999996</c:v>
                </c:pt>
                <c:pt idx="2">
                  <c:v>4.9000000000000004</c:v>
                </c:pt>
                <c:pt idx="3">
                  <c:v>5.2</c:v>
                </c:pt>
                <c:pt idx="4">
                  <c:v>5.0999999999999996</c:v>
                </c:pt>
                <c:pt idx="5">
                  <c:v>5.2</c:v>
                </c:pt>
                <c:pt idx="6">
                  <c:v>4.8</c:v>
                </c:pt>
                <c:pt idx="7">
                  <c:v>4.5999999999999996</c:v>
                </c:pt>
                <c:pt idx="8">
                  <c:v>4.5999999999999996</c:v>
                </c:pt>
                <c:pt idx="9">
                  <c:v>4.5</c:v>
                </c:pt>
                <c:pt idx="10">
                  <c:v>4.4000000000000004</c:v>
                </c:pt>
                <c:pt idx="11">
                  <c:v>4.3</c:v>
                </c:pt>
                <c:pt idx="12">
                  <c:v>4.2</c:v>
                </c:pt>
                <c:pt idx="13">
                  <c:v>4</c:v>
                </c:pt>
                <c:pt idx="14">
                  <c:v>4.0999999999999996</c:v>
                </c:pt>
                <c:pt idx="15">
                  <c:v>4.0999999999999996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CO.CHLORZOXAZONE   JGS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4.3</c:v>
                </c:pt>
                <c:pt idx="1">
                  <c:v>4.4000000000000004</c:v>
                </c:pt>
                <c:pt idx="2">
                  <c:v>4.2</c:v>
                </c:pt>
                <c:pt idx="3">
                  <c:v>4.5</c:v>
                </c:pt>
                <c:pt idx="4">
                  <c:v>5.4</c:v>
                </c:pt>
                <c:pt idx="5">
                  <c:v>5.6</c:v>
                </c:pt>
                <c:pt idx="6">
                  <c:v>5.9</c:v>
                </c:pt>
                <c:pt idx="7">
                  <c:v>6.2</c:v>
                </c:pt>
                <c:pt idx="8">
                  <c:v>5.7</c:v>
                </c:pt>
                <c:pt idx="9">
                  <c:v>5.8</c:v>
                </c:pt>
                <c:pt idx="10">
                  <c:v>5.7</c:v>
                </c:pt>
                <c:pt idx="11">
                  <c:v>5.4</c:v>
                </c:pt>
                <c:pt idx="12">
                  <c:v>4.8</c:v>
                </c:pt>
                <c:pt idx="13">
                  <c:v>4.5</c:v>
                </c:pt>
                <c:pt idx="14">
                  <c:v>3.7</c:v>
                </c:pt>
                <c:pt idx="15">
                  <c:v>3.5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MAI LI XIN         SL1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2.6</c:v>
                </c:pt>
                <c:pt idx="1">
                  <c:v>2.9</c:v>
                </c:pt>
                <c:pt idx="2">
                  <c:v>2.9</c:v>
                </c:pt>
                <c:pt idx="3">
                  <c:v>2.7</c:v>
                </c:pt>
                <c:pt idx="4">
                  <c:v>2.4</c:v>
                </c:pt>
                <c:pt idx="5">
                  <c:v>2.2999999999999998</c:v>
                </c:pt>
                <c:pt idx="6">
                  <c:v>2.4</c:v>
                </c:pt>
                <c:pt idx="7">
                  <c:v>2.4</c:v>
                </c:pt>
                <c:pt idx="8">
                  <c:v>2.6</c:v>
                </c:pt>
                <c:pt idx="9">
                  <c:v>2.5</c:v>
                </c:pt>
                <c:pt idx="10">
                  <c:v>2.2999999999999998</c:v>
                </c:pt>
                <c:pt idx="11">
                  <c:v>2.4</c:v>
                </c:pt>
                <c:pt idx="12">
                  <c:v>2.2999999999999998</c:v>
                </c:pt>
                <c:pt idx="13">
                  <c:v>2.4</c:v>
                </c:pt>
                <c:pt idx="14">
                  <c:v>2.4</c:v>
                </c:pt>
                <c:pt idx="15">
                  <c:v>2.4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JI YUE             JY5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1.3</c:v>
                </c:pt>
                <c:pt idx="1">
                  <c:v>1.7</c:v>
                </c:pt>
                <c:pt idx="2">
                  <c:v>2</c:v>
                </c:pt>
                <c:pt idx="3">
                  <c:v>1.8</c:v>
                </c:pt>
                <c:pt idx="4">
                  <c:v>1.7</c:v>
                </c:pt>
                <c:pt idx="5">
                  <c:v>1.7</c:v>
                </c:pt>
                <c:pt idx="6">
                  <c:v>1.9</c:v>
                </c:pt>
                <c:pt idx="7">
                  <c:v>2</c:v>
                </c:pt>
                <c:pt idx="8">
                  <c:v>2</c:v>
                </c:pt>
                <c:pt idx="9">
                  <c:v>2</c:v>
                </c:pt>
                <c:pt idx="10">
                  <c:v>2</c:v>
                </c:pt>
                <c:pt idx="11">
                  <c:v>1.8</c:v>
                </c:pt>
                <c:pt idx="12">
                  <c:v>1.6</c:v>
                </c:pt>
                <c:pt idx="13">
                  <c:v>1.6</c:v>
                </c:pt>
                <c:pt idx="14">
                  <c:v>1.6</c:v>
                </c:pt>
                <c:pt idx="15">
                  <c:v>1.7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METHOCARBAMOL      JC6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2.1</c:v>
                </c:pt>
                <c:pt idx="1">
                  <c:v>1.9</c:v>
                </c:pt>
                <c:pt idx="2">
                  <c:v>1.6</c:v>
                </c:pt>
                <c:pt idx="3">
                  <c:v>1.7</c:v>
                </c:pt>
                <c:pt idx="4">
                  <c:v>1.9</c:v>
                </c:pt>
                <c:pt idx="5">
                  <c:v>2</c:v>
                </c:pt>
                <c:pt idx="6">
                  <c:v>2</c:v>
                </c:pt>
                <c:pt idx="7">
                  <c:v>2</c:v>
                </c:pt>
                <c:pt idx="8">
                  <c:v>2</c:v>
                </c:pt>
                <c:pt idx="9">
                  <c:v>2</c:v>
                </c:pt>
                <c:pt idx="10">
                  <c:v>1.9</c:v>
                </c:pt>
                <c:pt idx="11">
                  <c:v>1.7</c:v>
                </c:pt>
                <c:pt idx="12">
                  <c:v>1.6</c:v>
                </c:pt>
                <c:pt idx="13">
                  <c:v>1.4</c:v>
                </c:pt>
                <c:pt idx="14">
                  <c:v>1.4</c:v>
                </c:pt>
                <c:pt idx="15">
                  <c:v>1.3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ZUFEN              ZN1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1.2</c:v>
                </c:pt>
                <c:pt idx="1">
                  <c:v>1.3</c:v>
                </c:pt>
                <c:pt idx="2">
                  <c:v>1.4</c:v>
                </c:pt>
                <c:pt idx="3">
                  <c:v>1.5</c:v>
                </c:pt>
                <c:pt idx="4">
                  <c:v>1.5</c:v>
                </c:pt>
                <c:pt idx="5">
                  <c:v>1.5</c:v>
                </c:pt>
                <c:pt idx="6">
                  <c:v>1.3</c:v>
                </c:pt>
                <c:pt idx="7">
                  <c:v>1.2</c:v>
                </c:pt>
                <c:pt idx="8">
                  <c:v>1.1000000000000001</c:v>
                </c:pt>
                <c:pt idx="9">
                  <c:v>1.2</c:v>
                </c:pt>
                <c:pt idx="10">
                  <c:v>1.3</c:v>
                </c:pt>
                <c:pt idx="11">
                  <c:v>1.3</c:v>
                </c:pt>
                <c:pt idx="12">
                  <c:v>1.4</c:v>
                </c:pt>
                <c:pt idx="13">
                  <c:v>1.4</c:v>
                </c:pt>
                <c:pt idx="14">
                  <c:v>1.4</c:v>
                </c:pt>
                <c:pt idx="15">
                  <c:v>1.4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8788992"/>
        <c:axId val="238790912"/>
      </c:lineChart>
      <c:catAx>
        <c:axId val="238788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38790912"/>
        <c:crosses val="autoZero"/>
        <c:auto val="1"/>
        <c:lblAlgn val="ctr"/>
        <c:lblOffset val="100"/>
        <c:noMultiLvlLbl val="0"/>
      </c:catAx>
      <c:valAx>
        <c:axId val="23879091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38788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</c:v>
              </c:pt>
            </c:numLit>
          </c:val>
        </c:ser>
        <c:ser>
          <c:idx val="1"/>
          <c:order val="1"/>
          <c:tx>
            <c:v>MECOBALAMIN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3.2</c:v>
              </c:pt>
            </c:numLit>
          </c:val>
        </c:ser>
        <c:ser>
          <c:idx val="2"/>
          <c:order val="2"/>
          <c:tx>
            <c:v>COBAMAMIDE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5.5</c:v>
              </c:pt>
            </c:numLit>
          </c:val>
        </c:ser>
        <c:ser>
          <c:idx val="3"/>
          <c:order val="3"/>
          <c:tx>
            <c:v>CYANOCOBALAMIN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44709376"/>
        <c:axId val="44710912"/>
      </c:barChart>
      <c:catAx>
        <c:axId val="44709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710912"/>
        <c:crosses val="autoZero"/>
        <c:auto val="1"/>
        <c:lblAlgn val="ctr"/>
        <c:lblOffset val="100"/>
        <c:noMultiLvlLbl val="0"/>
      </c:catAx>
      <c:valAx>
        <c:axId val="44710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7093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MYO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2.8</c:v>
              </c:pt>
            </c:numLit>
          </c:val>
        </c:ser>
        <c:ser>
          <c:idx val="1"/>
          <c:order val="1"/>
          <c:tx>
            <c:v>LU NAN BEI TE      S6B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-4.9000000000000004</c:v>
              </c:pt>
            </c:numLit>
          </c:val>
        </c:ser>
        <c:ser>
          <c:idx val="2"/>
          <c:order val="2"/>
          <c:tx>
            <c:v>MYONAL    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21.4</c:v>
              </c:pt>
            </c:numLit>
          </c:val>
        </c:ser>
        <c:ser>
          <c:idx val="3"/>
          <c:order val="3"/>
          <c:tx>
            <c:v>YI YU              SQ+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23.8</c:v>
              </c:pt>
            </c:numLit>
          </c:val>
        </c:ser>
        <c:ser>
          <c:idx val="4"/>
          <c:order val="4"/>
          <c:tx>
            <c:v>KAI LAI TONG       CD0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20.3</c:v>
              </c:pt>
            </c:numLit>
          </c:val>
        </c:ser>
        <c:ser>
          <c:idx val="5"/>
          <c:order val="5"/>
          <c:tx>
            <c:v>ZUO NING           H7Y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</c:v>
              </c:pt>
            </c:numLit>
          </c:val>
        </c:ser>
        <c:ser>
          <c:idx val="6"/>
          <c:order val="6"/>
          <c:tx>
            <c:v>CO.CHLORZOXAZONE   JGS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-33.299999999999997</c:v>
              </c:pt>
            </c:numLit>
          </c:val>
        </c:ser>
        <c:ser>
          <c:idx val="7"/>
          <c:order val="7"/>
          <c:tx>
            <c:v>MAI LI XIN         SL1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2.2000000000000002</c:v>
              </c:pt>
            </c:numLit>
          </c:val>
        </c:ser>
        <c:ser>
          <c:idx val="8"/>
          <c:order val="8"/>
          <c:tx>
            <c:v>JI YUE             JY5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-3.4</c:v>
              </c:pt>
            </c:numLit>
          </c:val>
        </c:ser>
        <c:ser>
          <c:idx val="9"/>
          <c:order val="9"/>
          <c:tx>
            <c:v>METHOCARBAMOL      JC6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-20.9</c:v>
              </c:pt>
            </c:numLit>
          </c:val>
        </c:ser>
        <c:ser>
          <c:idx val="10"/>
          <c:order val="10"/>
          <c:tx>
            <c:v>ZUFEN              ZN1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9.1999999999999993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39286912"/>
        <c:axId val="239296896"/>
      </c:barChart>
      <c:catAx>
        <c:axId val="239286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39296896"/>
        <c:crosses val="autoZero"/>
        <c:auto val="1"/>
        <c:lblAlgn val="ctr"/>
        <c:lblOffset val="100"/>
        <c:noMultiLvlLbl val="0"/>
      </c:catAx>
      <c:valAx>
        <c:axId val="239296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39286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MYONAL             EI2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19.5</c:v>
                </c:pt>
                <c:pt idx="1">
                  <c:v>19.5</c:v>
                </c:pt>
                <c:pt idx="2">
                  <c:v>20.7</c:v>
                </c:pt>
                <c:pt idx="3">
                  <c:v>19.399999999999999</c:v>
                </c:pt>
                <c:pt idx="4">
                  <c:v>21.5</c:v>
                </c:pt>
                <c:pt idx="5">
                  <c:v>23</c:v>
                </c:pt>
                <c:pt idx="6">
                  <c:v>24.5</c:v>
                </c:pt>
                <c:pt idx="7">
                  <c:v>25.7</c:v>
                </c:pt>
                <c:pt idx="8">
                  <c:v>25.6</c:v>
                </c:pt>
                <c:pt idx="9">
                  <c:v>28.5</c:v>
                </c:pt>
                <c:pt idx="10">
                  <c:v>28.6</c:v>
                </c:pt>
                <c:pt idx="11">
                  <c:v>29.2</c:v>
                </c:pt>
                <c:pt idx="12">
                  <c:v>32.299999999999997</c:v>
                </c:pt>
                <c:pt idx="13">
                  <c:v>32.9</c:v>
                </c:pt>
                <c:pt idx="14">
                  <c:v>34.9</c:v>
                </c:pt>
                <c:pt idx="15">
                  <c:v>32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LU NAN BEI TE      S6B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45.4</c:v>
                </c:pt>
                <c:pt idx="1">
                  <c:v>44.6</c:v>
                </c:pt>
                <c:pt idx="2">
                  <c:v>42</c:v>
                </c:pt>
                <c:pt idx="3">
                  <c:v>41.2</c:v>
                </c:pt>
                <c:pt idx="4">
                  <c:v>39.6</c:v>
                </c:pt>
                <c:pt idx="5">
                  <c:v>38.299999999999997</c:v>
                </c:pt>
                <c:pt idx="6">
                  <c:v>36.5</c:v>
                </c:pt>
                <c:pt idx="7">
                  <c:v>32.4</c:v>
                </c:pt>
                <c:pt idx="8">
                  <c:v>35.4</c:v>
                </c:pt>
                <c:pt idx="9">
                  <c:v>34.299999999999997</c:v>
                </c:pt>
                <c:pt idx="10">
                  <c:v>34</c:v>
                </c:pt>
                <c:pt idx="11">
                  <c:v>33.5</c:v>
                </c:pt>
                <c:pt idx="12">
                  <c:v>32.5</c:v>
                </c:pt>
                <c:pt idx="13">
                  <c:v>32.700000000000003</c:v>
                </c:pt>
                <c:pt idx="14">
                  <c:v>32</c:v>
                </c:pt>
                <c:pt idx="15">
                  <c:v>29.7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YI YU              SQ+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3.6</c:v>
                </c:pt>
                <c:pt idx="1">
                  <c:v>4.3</c:v>
                </c:pt>
                <c:pt idx="2">
                  <c:v>3.6</c:v>
                </c:pt>
                <c:pt idx="3">
                  <c:v>4.7</c:v>
                </c:pt>
                <c:pt idx="4">
                  <c:v>4.0999999999999996</c:v>
                </c:pt>
                <c:pt idx="5">
                  <c:v>4.5</c:v>
                </c:pt>
                <c:pt idx="6">
                  <c:v>4.5</c:v>
                </c:pt>
                <c:pt idx="7">
                  <c:v>5.6</c:v>
                </c:pt>
                <c:pt idx="8">
                  <c:v>5</c:v>
                </c:pt>
                <c:pt idx="9">
                  <c:v>4.8</c:v>
                </c:pt>
                <c:pt idx="10">
                  <c:v>5.2</c:v>
                </c:pt>
                <c:pt idx="11">
                  <c:v>5.0999999999999996</c:v>
                </c:pt>
                <c:pt idx="12">
                  <c:v>6.5</c:v>
                </c:pt>
                <c:pt idx="13">
                  <c:v>5.3</c:v>
                </c:pt>
                <c:pt idx="14">
                  <c:v>5.9</c:v>
                </c:pt>
                <c:pt idx="15">
                  <c:v>6.5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KAI LAI TONG       CD0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2.6</c:v>
                </c:pt>
                <c:pt idx="1">
                  <c:v>2.8</c:v>
                </c:pt>
                <c:pt idx="2">
                  <c:v>2.9</c:v>
                </c:pt>
                <c:pt idx="3">
                  <c:v>3.7</c:v>
                </c:pt>
                <c:pt idx="4">
                  <c:v>3.9</c:v>
                </c:pt>
                <c:pt idx="5">
                  <c:v>3.9</c:v>
                </c:pt>
                <c:pt idx="6">
                  <c:v>3.9</c:v>
                </c:pt>
                <c:pt idx="7">
                  <c:v>4.2</c:v>
                </c:pt>
                <c:pt idx="8">
                  <c:v>4.5999999999999996</c:v>
                </c:pt>
                <c:pt idx="9">
                  <c:v>4.2</c:v>
                </c:pt>
                <c:pt idx="10">
                  <c:v>4.2</c:v>
                </c:pt>
                <c:pt idx="11">
                  <c:v>4.2</c:v>
                </c:pt>
                <c:pt idx="12">
                  <c:v>4.4000000000000004</c:v>
                </c:pt>
                <c:pt idx="13">
                  <c:v>4.9000000000000004</c:v>
                </c:pt>
                <c:pt idx="14">
                  <c:v>5.2</c:v>
                </c:pt>
                <c:pt idx="15">
                  <c:v>5.7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ZUO NING           H7Y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4.7</c:v>
                </c:pt>
                <c:pt idx="1">
                  <c:v>4.9000000000000004</c:v>
                </c:pt>
                <c:pt idx="2">
                  <c:v>6</c:v>
                </c:pt>
                <c:pt idx="3">
                  <c:v>5.5</c:v>
                </c:pt>
                <c:pt idx="4">
                  <c:v>4.2</c:v>
                </c:pt>
                <c:pt idx="5">
                  <c:v>5.3</c:v>
                </c:pt>
                <c:pt idx="6">
                  <c:v>4.0999999999999996</c:v>
                </c:pt>
                <c:pt idx="7">
                  <c:v>4.5999999999999996</c:v>
                </c:pt>
                <c:pt idx="8">
                  <c:v>4.5</c:v>
                </c:pt>
                <c:pt idx="9">
                  <c:v>4.9000000000000004</c:v>
                </c:pt>
                <c:pt idx="10">
                  <c:v>3.7</c:v>
                </c:pt>
                <c:pt idx="11">
                  <c:v>3.9</c:v>
                </c:pt>
                <c:pt idx="12">
                  <c:v>4.0999999999999996</c:v>
                </c:pt>
                <c:pt idx="13">
                  <c:v>4.4000000000000004</c:v>
                </c:pt>
                <c:pt idx="14">
                  <c:v>3.8</c:v>
                </c:pt>
                <c:pt idx="15">
                  <c:v>4.0999999999999996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CO.CHLORZOXAZONE   JGS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4.4000000000000004</c:v>
                </c:pt>
                <c:pt idx="1">
                  <c:v>4.3</c:v>
                </c:pt>
                <c:pt idx="2">
                  <c:v>4.7</c:v>
                </c:pt>
                <c:pt idx="3">
                  <c:v>4.8</c:v>
                </c:pt>
                <c:pt idx="4">
                  <c:v>7.6</c:v>
                </c:pt>
                <c:pt idx="5">
                  <c:v>5.0999999999999996</c:v>
                </c:pt>
                <c:pt idx="6">
                  <c:v>6</c:v>
                </c:pt>
                <c:pt idx="7">
                  <c:v>6.1</c:v>
                </c:pt>
                <c:pt idx="8">
                  <c:v>5.8</c:v>
                </c:pt>
                <c:pt idx="9">
                  <c:v>5.3</c:v>
                </c:pt>
                <c:pt idx="10">
                  <c:v>5.6</c:v>
                </c:pt>
                <c:pt idx="11">
                  <c:v>4.8</c:v>
                </c:pt>
                <c:pt idx="12">
                  <c:v>3.7</c:v>
                </c:pt>
                <c:pt idx="13">
                  <c:v>4.0999999999999996</c:v>
                </c:pt>
                <c:pt idx="14">
                  <c:v>2.2999999999999998</c:v>
                </c:pt>
                <c:pt idx="15">
                  <c:v>3.8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MAI LI XIN         SL1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3</c:v>
                </c:pt>
                <c:pt idx="1">
                  <c:v>3</c:v>
                </c:pt>
                <c:pt idx="2">
                  <c:v>2.6</c:v>
                </c:pt>
                <c:pt idx="3">
                  <c:v>2.1</c:v>
                </c:pt>
                <c:pt idx="4">
                  <c:v>1.9</c:v>
                </c:pt>
                <c:pt idx="5">
                  <c:v>2.6</c:v>
                </c:pt>
                <c:pt idx="6">
                  <c:v>2.7</c:v>
                </c:pt>
                <c:pt idx="7">
                  <c:v>2.5</c:v>
                </c:pt>
                <c:pt idx="8">
                  <c:v>2.6</c:v>
                </c:pt>
                <c:pt idx="9">
                  <c:v>2.2000000000000002</c:v>
                </c:pt>
                <c:pt idx="10">
                  <c:v>2</c:v>
                </c:pt>
                <c:pt idx="11">
                  <c:v>2.9</c:v>
                </c:pt>
                <c:pt idx="12">
                  <c:v>2.2999999999999998</c:v>
                </c:pt>
                <c:pt idx="13">
                  <c:v>2.6</c:v>
                </c:pt>
                <c:pt idx="14">
                  <c:v>2</c:v>
                </c:pt>
                <c:pt idx="15">
                  <c:v>2.9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JI YUE             JY5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2.1</c:v>
                </c:pt>
                <c:pt idx="1">
                  <c:v>1.8</c:v>
                </c:pt>
                <c:pt idx="2">
                  <c:v>1.5</c:v>
                </c:pt>
                <c:pt idx="3">
                  <c:v>1.7</c:v>
                </c:pt>
                <c:pt idx="4">
                  <c:v>1.8</c:v>
                </c:pt>
                <c:pt idx="5">
                  <c:v>1.9</c:v>
                </c:pt>
                <c:pt idx="6">
                  <c:v>2</c:v>
                </c:pt>
                <c:pt idx="7">
                  <c:v>2.2000000000000002</c:v>
                </c:pt>
                <c:pt idx="8">
                  <c:v>2.1</c:v>
                </c:pt>
                <c:pt idx="9">
                  <c:v>1.8</c:v>
                </c:pt>
                <c:pt idx="10">
                  <c:v>1.8</c:v>
                </c:pt>
                <c:pt idx="11">
                  <c:v>1.4</c:v>
                </c:pt>
                <c:pt idx="12">
                  <c:v>1.5</c:v>
                </c:pt>
                <c:pt idx="13">
                  <c:v>1.7</c:v>
                </c:pt>
                <c:pt idx="14">
                  <c:v>1.9</c:v>
                </c:pt>
                <c:pt idx="15">
                  <c:v>1.8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ZUFEN              ZN1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1.4</c:v>
                </c:pt>
                <c:pt idx="1">
                  <c:v>1.3</c:v>
                </c:pt>
                <c:pt idx="2">
                  <c:v>1.7</c:v>
                </c:pt>
                <c:pt idx="3">
                  <c:v>1.6</c:v>
                </c:pt>
                <c:pt idx="4">
                  <c:v>1.5</c:v>
                </c:pt>
                <c:pt idx="5">
                  <c:v>1.1000000000000001</c:v>
                </c:pt>
                <c:pt idx="6">
                  <c:v>1</c:v>
                </c:pt>
                <c:pt idx="7">
                  <c:v>1.2</c:v>
                </c:pt>
                <c:pt idx="8">
                  <c:v>1.2</c:v>
                </c:pt>
                <c:pt idx="9">
                  <c:v>1.4</c:v>
                </c:pt>
                <c:pt idx="10">
                  <c:v>1.4</c:v>
                </c:pt>
                <c:pt idx="11">
                  <c:v>1.4</c:v>
                </c:pt>
                <c:pt idx="12">
                  <c:v>1.4</c:v>
                </c:pt>
                <c:pt idx="13">
                  <c:v>1.4</c:v>
                </c:pt>
                <c:pt idx="14">
                  <c:v>1.4</c:v>
                </c:pt>
                <c:pt idx="15">
                  <c:v>1.5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METHOCARBAMOL      JC6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1.3</c:v>
                </c:pt>
                <c:pt idx="1">
                  <c:v>1.7</c:v>
                </c:pt>
                <c:pt idx="2">
                  <c:v>2</c:v>
                </c:pt>
                <c:pt idx="3">
                  <c:v>2.1</c:v>
                </c:pt>
                <c:pt idx="4">
                  <c:v>1.8</c:v>
                </c:pt>
                <c:pt idx="5">
                  <c:v>2.2000000000000002</c:v>
                </c:pt>
                <c:pt idx="6">
                  <c:v>1.7</c:v>
                </c:pt>
                <c:pt idx="7">
                  <c:v>2.2999999999999998</c:v>
                </c:pt>
                <c:pt idx="8">
                  <c:v>1.8</c:v>
                </c:pt>
                <c:pt idx="9">
                  <c:v>2.1</c:v>
                </c:pt>
                <c:pt idx="10">
                  <c:v>1.4</c:v>
                </c:pt>
                <c:pt idx="11">
                  <c:v>1.4</c:v>
                </c:pt>
                <c:pt idx="12">
                  <c:v>1.4</c:v>
                </c:pt>
                <c:pt idx="13">
                  <c:v>1.3</c:v>
                </c:pt>
                <c:pt idx="14">
                  <c:v>1.3</c:v>
                </c:pt>
                <c:pt idx="15">
                  <c:v>1.3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39343488"/>
        <c:axId val="239349760"/>
      </c:lineChart>
      <c:catAx>
        <c:axId val="2393434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39349760"/>
        <c:crosses val="autoZero"/>
        <c:auto val="1"/>
        <c:lblAlgn val="ctr"/>
        <c:lblOffset val="100"/>
        <c:noMultiLvlLbl val="0"/>
      </c:catAx>
      <c:valAx>
        <c:axId val="23934976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393434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MYO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2.6</c:v>
              </c:pt>
            </c:numLit>
          </c:val>
        </c:ser>
        <c:ser>
          <c:idx val="1"/>
          <c:order val="1"/>
          <c:tx>
            <c:v>MYONAL             EI2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12.6</c:v>
              </c:pt>
            </c:numLit>
          </c:val>
        </c:ser>
        <c:ser>
          <c:idx val="2"/>
          <c:order val="2"/>
          <c:tx>
            <c:v>LU NAN BEI TE      S6B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-9.1</c:v>
              </c:pt>
            </c:numLit>
          </c:val>
        </c:ser>
        <c:ser>
          <c:idx val="3"/>
          <c:order val="3"/>
          <c:tx>
            <c:v>YI YU              SQ+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30.6</c:v>
              </c:pt>
            </c:numLit>
          </c:val>
        </c:ser>
        <c:ser>
          <c:idx val="4"/>
          <c:order val="4"/>
          <c:tx>
            <c:v>KAI LAI TONG       CD0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40.4</c:v>
              </c:pt>
            </c:numLit>
          </c:val>
        </c:ser>
        <c:ser>
          <c:idx val="5"/>
          <c:order val="5"/>
          <c:tx>
            <c:v>ZUO NING           H7Y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7.5</c:v>
              </c:pt>
            </c:numLit>
          </c:val>
        </c:ser>
        <c:ser>
          <c:idx val="6"/>
          <c:order val="6"/>
          <c:tx>
            <c:v>CO.CHLORZOXAZONE   JGS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-18.3</c:v>
              </c:pt>
            </c:numLit>
          </c:val>
        </c:ser>
        <c:ser>
          <c:idx val="7"/>
          <c:order val="7"/>
          <c:tx>
            <c:v>MAI LI XIN         SL1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</c:v>
              </c:pt>
            </c:numLit>
          </c:val>
        </c:ser>
        <c:ser>
          <c:idx val="8"/>
          <c:order val="8"/>
          <c:tx>
            <c:v>JI YUE             JY5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26.3</c:v>
              </c:pt>
            </c:numLit>
          </c:val>
        </c:ser>
        <c:ser>
          <c:idx val="9"/>
          <c:order val="9"/>
          <c:tx>
            <c:v>ZUFEN              ZN1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</c:v>
              </c:pt>
            </c:numLit>
          </c:val>
        </c:ser>
        <c:ser>
          <c:idx val="10"/>
          <c:order val="10"/>
          <c:tx>
            <c:v>METHOCARBAMOL      JC6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-9.6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39452160"/>
        <c:axId val="239453696"/>
      </c:barChart>
      <c:catAx>
        <c:axId val="239452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39453696"/>
        <c:crosses val="autoZero"/>
        <c:auto val="1"/>
        <c:lblAlgn val="ctr"/>
        <c:lblOffset val="100"/>
        <c:noMultiLvlLbl val="0"/>
      </c:catAx>
      <c:valAx>
        <c:axId val="239453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39452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[Microsoft PowerPoint 中的图表]S_04!PT_01</c:name>
    <c:fmtId val="32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ALP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2140.7631999999999</c:v>
                </c:pt>
                <c:pt idx="1">
                  <c:v>2407.3208</c:v>
                </c:pt>
                <c:pt idx="2">
                  <c:v>2638.2062999999998</c:v>
                </c:pt>
                <c:pt idx="3">
                  <c:v>2809.4955</c:v>
                </c:pt>
                <c:pt idx="4">
                  <c:v>3024.3719000000001</c:v>
                </c:pt>
                <c:pt idx="5">
                  <c:v>3181.9290000000001</c:v>
                </c:pt>
                <c:pt idx="6">
                  <c:v>3302.9832000000001</c:v>
                </c:pt>
                <c:pt idx="7">
                  <c:v>3425.9171000000001</c:v>
                </c:pt>
                <c:pt idx="8">
                  <c:v>3563.9059999999999</c:v>
                </c:pt>
                <c:pt idx="9">
                  <c:v>3731.4385000000002</c:v>
                </c:pt>
                <c:pt idx="10">
                  <c:v>3887.4389000000001</c:v>
                </c:pt>
                <c:pt idx="11">
                  <c:v>3993.2312999999999</c:v>
                </c:pt>
                <c:pt idx="12">
                  <c:v>4089.6007</c:v>
                </c:pt>
                <c:pt idx="13">
                  <c:v>4163.8670000000002</c:v>
                </c:pt>
                <c:pt idx="14">
                  <c:v>4234.2</c:v>
                </c:pt>
                <c:pt idx="15">
                  <c:v>4351.4363000000003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30% Alprostadil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877.33969999999999</c:v>
                </c:pt>
                <c:pt idx="1">
                  <c:v>984.51639999999998</c:v>
                </c:pt>
                <c:pt idx="2">
                  <c:v>1079.0082</c:v>
                </c:pt>
                <c:pt idx="3">
                  <c:v>1134.9911999999999</c:v>
                </c:pt>
                <c:pt idx="4">
                  <c:v>1207.4585</c:v>
                </c:pt>
                <c:pt idx="5">
                  <c:v>1257.4528</c:v>
                </c:pt>
                <c:pt idx="6">
                  <c:v>1292.0420999999999</c:v>
                </c:pt>
                <c:pt idx="7">
                  <c:v>1327.4014999999999</c:v>
                </c:pt>
                <c:pt idx="8">
                  <c:v>1374.6786</c:v>
                </c:pt>
                <c:pt idx="9">
                  <c:v>1419.0882999999999</c:v>
                </c:pt>
                <c:pt idx="10">
                  <c:v>1473.8717999999999</c:v>
                </c:pt>
                <c:pt idx="11">
                  <c:v>1503.4070999999999</c:v>
                </c:pt>
                <c:pt idx="12">
                  <c:v>1525.6560999999999</c:v>
                </c:pt>
                <c:pt idx="13">
                  <c:v>1549.3752999999999</c:v>
                </c:pt>
                <c:pt idx="14">
                  <c:v>1566.1219000000001</c:v>
                </c:pt>
                <c:pt idx="15">
                  <c:v>1611.9246000000001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Thioctic Acid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492.416</c:v>
                </c:pt>
                <c:pt idx="1">
                  <c:v>597.11469999999997</c:v>
                </c:pt>
                <c:pt idx="2">
                  <c:v>690.40679999999998</c:v>
                </c:pt>
                <c:pt idx="3">
                  <c:v>771.21280000000002</c:v>
                </c:pt>
                <c:pt idx="4">
                  <c:v>868.73009999999999</c:v>
                </c:pt>
                <c:pt idx="5">
                  <c:v>938.30420000000004</c:v>
                </c:pt>
                <c:pt idx="6">
                  <c:v>988.75</c:v>
                </c:pt>
                <c:pt idx="7">
                  <c:v>1037.9121</c:v>
                </c:pt>
                <c:pt idx="8">
                  <c:v>1082.2485999999999</c:v>
                </c:pt>
                <c:pt idx="9">
                  <c:v>1151.4006999999999</c:v>
                </c:pt>
                <c:pt idx="10">
                  <c:v>1202.1311000000001</c:v>
                </c:pt>
                <c:pt idx="11">
                  <c:v>1235.4478999999999</c:v>
                </c:pt>
                <c:pt idx="12">
                  <c:v>1282.2249999999999</c:v>
                </c:pt>
                <c:pt idx="13">
                  <c:v>1309.2692</c:v>
                </c:pt>
                <c:pt idx="14">
                  <c:v>1343.7260000000001</c:v>
                </c:pt>
                <c:pt idx="15">
                  <c:v>1391.9165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80% Calcium Dobesilate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241.8809</c:v>
                </c:pt>
                <c:pt idx="1">
                  <c:v>261.24639999999999</c:v>
                </c:pt>
                <c:pt idx="2">
                  <c:v>276.3372</c:v>
                </c:pt>
                <c:pt idx="3">
                  <c:v>283.78739999999999</c:v>
                </c:pt>
                <c:pt idx="4">
                  <c:v>297.58980000000003</c:v>
                </c:pt>
                <c:pt idx="5">
                  <c:v>309.39260000000002</c:v>
                </c:pt>
                <c:pt idx="6">
                  <c:v>323.77800000000002</c:v>
                </c:pt>
                <c:pt idx="7">
                  <c:v>339.9941</c:v>
                </c:pt>
                <c:pt idx="8">
                  <c:v>358.31470000000002</c:v>
                </c:pt>
                <c:pt idx="9">
                  <c:v>376.7063</c:v>
                </c:pt>
                <c:pt idx="10">
                  <c:v>388.97559999999999</c:v>
                </c:pt>
                <c:pt idx="11">
                  <c:v>400.36810000000003</c:v>
                </c:pt>
                <c:pt idx="12">
                  <c:v>402.97750000000002</c:v>
                </c:pt>
                <c:pt idx="13">
                  <c:v>401.56970000000001</c:v>
                </c:pt>
                <c:pt idx="14">
                  <c:v>395.6361</c:v>
                </c:pt>
                <c:pt idx="15">
                  <c:v>392.53800000000001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Epalrestat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129.8537</c:v>
                </c:pt>
                <c:pt idx="1">
                  <c:v>146.4966</c:v>
                </c:pt>
                <c:pt idx="2">
                  <c:v>160.90190000000001</c:v>
                </c:pt>
                <c:pt idx="3">
                  <c:v>173.1712</c:v>
                </c:pt>
                <c:pt idx="4">
                  <c:v>185.66489999999999</c:v>
                </c:pt>
                <c:pt idx="5">
                  <c:v>198.0617</c:v>
                </c:pt>
                <c:pt idx="6">
                  <c:v>207.29069999999999</c:v>
                </c:pt>
                <c:pt idx="7">
                  <c:v>216.0137</c:v>
                </c:pt>
                <c:pt idx="8">
                  <c:v>228.94820000000001</c:v>
                </c:pt>
                <c:pt idx="9">
                  <c:v>244.46950000000001</c:v>
                </c:pt>
                <c:pt idx="10">
                  <c:v>263.24250000000001</c:v>
                </c:pt>
                <c:pt idx="11">
                  <c:v>281.61290000000002</c:v>
                </c:pt>
                <c:pt idx="12">
                  <c:v>296.08659999999998</c:v>
                </c:pt>
                <c:pt idx="13">
                  <c:v>309.45800000000003</c:v>
                </c:pt>
                <c:pt idx="14">
                  <c:v>322.56889999999999</c:v>
                </c:pt>
                <c:pt idx="15">
                  <c:v>335.8141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S_04!$M$3:$M$4</c:f>
              <c:strCache>
                <c:ptCount val="1"/>
                <c:pt idx="0">
                  <c:v>50% Kallidinogenase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S_04!$M$5:$M$20</c:f>
              <c:numCache>
                <c:formatCode>#,##0.00</c:formatCode>
                <c:ptCount val="16"/>
                <c:pt idx="0">
                  <c:v>199.92019999999999</c:v>
                </c:pt>
                <c:pt idx="1">
                  <c:v>206.95529999999999</c:v>
                </c:pt>
                <c:pt idx="2">
                  <c:v>213.2491</c:v>
                </c:pt>
                <c:pt idx="3">
                  <c:v>222.93180000000001</c:v>
                </c:pt>
                <c:pt idx="4">
                  <c:v>233.81710000000001</c:v>
                </c:pt>
                <c:pt idx="5">
                  <c:v>239.8201</c:v>
                </c:pt>
                <c:pt idx="6">
                  <c:v>242.1977</c:v>
                </c:pt>
                <c:pt idx="7">
                  <c:v>246.7636</c:v>
                </c:pt>
                <c:pt idx="8">
                  <c:v>253.97389999999999</c:v>
                </c:pt>
                <c:pt idx="9">
                  <c:v>262.47199999999998</c:v>
                </c:pt>
                <c:pt idx="10">
                  <c:v>274.20249999999999</c:v>
                </c:pt>
                <c:pt idx="11">
                  <c:v>281.33960000000002</c:v>
                </c:pt>
                <c:pt idx="12">
                  <c:v>286.77679999999998</c:v>
                </c:pt>
                <c:pt idx="13">
                  <c:v>296.27780000000001</c:v>
                </c:pt>
                <c:pt idx="14">
                  <c:v>305.82339999999999</c:v>
                </c:pt>
                <c:pt idx="15">
                  <c:v>315.3039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S_04!$N$3:$N$4</c:f>
              <c:strCache>
                <c:ptCount val="1"/>
                <c:pt idx="0">
                  <c:v>10% VB12 Plain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S_04!$N$5:$N$20</c:f>
              <c:numCache>
                <c:formatCode>#,##0.00</c:formatCode>
                <c:ptCount val="16"/>
                <c:pt idx="0">
                  <c:v>182.74459999999999</c:v>
                </c:pt>
                <c:pt idx="1">
                  <c:v>193.23949999999999</c:v>
                </c:pt>
                <c:pt idx="2">
                  <c:v>200.2903</c:v>
                </c:pt>
                <c:pt idx="3">
                  <c:v>205.36799999999999</c:v>
                </c:pt>
                <c:pt idx="4">
                  <c:v>212.8527</c:v>
                </c:pt>
                <c:pt idx="5">
                  <c:v>220.6114</c:v>
                </c:pt>
                <c:pt idx="6">
                  <c:v>229.96369999999999</c:v>
                </c:pt>
                <c:pt idx="7">
                  <c:v>238.10929999999999</c:v>
                </c:pt>
                <c:pt idx="8">
                  <c:v>245.3038</c:v>
                </c:pt>
                <c:pt idx="9">
                  <c:v>255.15379999999999</c:v>
                </c:pt>
                <c:pt idx="10">
                  <c:v>261.57119999999998</c:v>
                </c:pt>
                <c:pt idx="11">
                  <c:v>266.4332</c:v>
                </c:pt>
                <c:pt idx="12">
                  <c:v>270.29809999999998</c:v>
                </c:pt>
                <c:pt idx="13">
                  <c:v>272.11880000000002</c:v>
                </c:pt>
                <c:pt idx="14">
                  <c:v>274.38909999999998</c:v>
                </c:pt>
                <c:pt idx="15">
                  <c:v>277.14550000000003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S_04!$O$3:$O$4</c:f>
              <c:strCache>
                <c:ptCount val="1"/>
                <c:pt idx="0">
                  <c:v>20% Neurotropin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S_04!$O$5:$O$20</c:f>
              <c:numCache>
                <c:formatCode>#,##0.00</c:formatCode>
                <c:ptCount val="16"/>
                <c:pt idx="0">
                  <c:v>16.6082</c:v>
                </c:pt>
                <c:pt idx="1">
                  <c:v>17.751999999999999</c:v>
                </c:pt>
                <c:pt idx="2">
                  <c:v>18.012799999999999</c:v>
                </c:pt>
                <c:pt idx="3">
                  <c:v>18.033200000000001</c:v>
                </c:pt>
                <c:pt idx="4">
                  <c:v>18.258900000000001</c:v>
                </c:pt>
                <c:pt idx="5">
                  <c:v>18.286200000000001</c:v>
                </c:pt>
                <c:pt idx="6">
                  <c:v>18.961099999999998</c:v>
                </c:pt>
                <c:pt idx="7">
                  <c:v>19.722799999999999</c:v>
                </c:pt>
                <c:pt idx="8">
                  <c:v>20.438099999999999</c:v>
                </c:pt>
                <c:pt idx="9">
                  <c:v>22.1479</c:v>
                </c:pt>
                <c:pt idx="10">
                  <c:v>23.444199999999999</c:v>
                </c:pt>
                <c:pt idx="11">
                  <c:v>24.622499999999999</c:v>
                </c:pt>
                <c:pt idx="12">
                  <c:v>25.580500000000001</c:v>
                </c:pt>
                <c:pt idx="13">
                  <c:v>25.798200000000001</c:v>
                </c:pt>
                <c:pt idx="14">
                  <c:v>25.9346</c:v>
                </c:pt>
                <c:pt idx="15">
                  <c:v>26.793700000000001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0704000"/>
        <c:axId val="240002176"/>
      </c:lineChart>
      <c:catAx>
        <c:axId val="120704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0002176"/>
        <c:crosses val="autoZero"/>
        <c:auto val="1"/>
        <c:lblAlgn val="ctr"/>
        <c:lblOffset val="100"/>
        <c:noMultiLvlLbl val="0"/>
      </c:catAx>
      <c:valAx>
        <c:axId val="24000217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207040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ALP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</c:v>
              </c:pt>
            </c:numLit>
          </c:val>
        </c:ser>
        <c:ser>
          <c:idx val="1"/>
          <c:order val="1"/>
          <c:tx>
            <c:v>30% Alprostadil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7.2</c:v>
              </c:pt>
            </c:numLit>
          </c:val>
        </c:ser>
        <c:ser>
          <c:idx val="2"/>
          <c:order val="2"/>
          <c:tx>
            <c:v>Thioctic Acid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12.7</c:v>
              </c:pt>
            </c:numLit>
          </c:val>
        </c:ser>
        <c:ser>
          <c:idx val="3"/>
          <c:order val="3"/>
          <c:tx>
            <c:v>80% Calcium Dobesilate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</c:v>
              </c:pt>
            </c:numLit>
          </c:val>
        </c:ser>
        <c:ser>
          <c:idx val="4"/>
          <c:order val="4"/>
          <c:tx>
            <c:v>Epalrestat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19.2</c:v>
              </c:pt>
            </c:numLit>
          </c:val>
        </c:ser>
        <c:ser>
          <c:idx val="5"/>
          <c:order val="5"/>
          <c:tx>
            <c:v>50% Kallidinogenase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12.1</c:v>
              </c:pt>
            </c:numLit>
          </c:val>
        </c:ser>
        <c:ser>
          <c:idx val="6"/>
          <c:order val="6"/>
          <c:tx>
            <c:v>10% VB12 Plain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</c:v>
              </c:pt>
            </c:numLit>
          </c:val>
        </c:ser>
        <c:ser>
          <c:idx val="7"/>
          <c:order val="7"/>
          <c:tx>
            <c:v>20% Neurotropin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8.8000000000000007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0359296"/>
        <c:axId val="240360832"/>
      </c:barChart>
      <c:catAx>
        <c:axId val="240359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0360832"/>
        <c:crosses val="autoZero"/>
        <c:auto val="1"/>
        <c:lblAlgn val="ctr"/>
        <c:lblOffset val="100"/>
        <c:noMultiLvlLbl val="0"/>
      </c:catAx>
      <c:valAx>
        <c:axId val="240360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0359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[Microsoft PowerPoint 中的图表]S_04!PT_01</c:name>
    <c:fmtId val="32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1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ALP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659.49869999999999</c:v>
                </c:pt>
                <c:pt idx="1">
                  <c:v>708.47090000000003</c:v>
                </c:pt>
                <c:pt idx="2">
                  <c:v>717.7473</c:v>
                </c:pt>
                <c:pt idx="3">
                  <c:v>723.77850000000001</c:v>
                </c:pt>
                <c:pt idx="4">
                  <c:v>874.37509999999997</c:v>
                </c:pt>
                <c:pt idx="5">
                  <c:v>866.02800000000002</c:v>
                </c:pt>
                <c:pt idx="6">
                  <c:v>838.80150000000003</c:v>
                </c:pt>
                <c:pt idx="7">
                  <c:v>846.7124</c:v>
                </c:pt>
                <c:pt idx="8">
                  <c:v>1012.3641</c:v>
                </c:pt>
                <c:pt idx="9">
                  <c:v>1033.5605</c:v>
                </c:pt>
                <c:pt idx="10">
                  <c:v>994.80190000000005</c:v>
                </c:pt>
                <c:pt idx="11">
                  <c:v>952.50480000000005</c:v>
                </c:pt>
                <c:pt idx="12">
                  <c:v>1108.7335</c:v>
                </c:pt>
                <c:pt idx="13">
                  <c:v>1107.8267000000001</c:v>
                </c:pt>
                <c:pt idx="14">
                  <c:v>1065.1349</c:v>
                </c:pt>
                <c:pt idx="15">
                  <c:v>1069.7411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30% Alprostadil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270.2586</c:v>
                </c:pt>
                <c:pt idx="1">
                  <c:v>281.18079999999998</c:v>
                </c:pt>
                <c:pt idx="2">
                  <c:v>289.92720000000003</c:v>
                </c:pt>
                <c:pt idx="3">
                  <c:v>293.62459999999999</c:v>
                </c:pt>
                <c:pt idx="4">
                  <c:v>342.72590000000002</c:v>
                </c:pt>
                <c:pt idx="5">
                  <c:v>331.17509999999999</c:v>
                </c:pt>
                <c:pt idx="6">
                  <c:v>324.51650000000001</c:v>
                </c:pt>
                <c:pt idx="7">
                  <c:v>328.98399999999998</c:v>
                </c:pt>
                <c:pt idx="8">
                  <c:v>390.00299999999999</c:v>
                </c:pt>
                <c:pt idx="9">
                  <c:v>375.58479999999997</c:v>
                </c:pt>
                <c:pt idx="10">
                  <c:v>379.3</c:v>
                </c:pt>
                <c:pt idx="11">
                  <c:v>358.51929999999999</c:v>
                </c:pt>
                <c:pt idx="12">
                  <c:v>412.25209999999998</c:v>
                </c:pt>
                <c:pt idx="13">
                  <c:v>399.30399999999997</c:v>
                </c:pt>
                <c:pt idx="14">
                  <c:v>396.04660000000001</c:v>
                </c:pt>
                <c:pt idx="15">
                  <c:v>404.322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Thioctic Acid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172.85890000000001</c:v>
                </c:pt>
                <c:pt idx="1">
                  <c:v>190.03100000000001</c:v>
                </c:pt>
                <c:pt idx="2">
                  <c:v>201.3434</c:v>
                </c:pt>
                <c:pt idx="3">
                  <c:v>206.9794</c:v>
                </c:pt>
                <c:pt idx="4">
                  <c:v>270.37619999999998</c:v>
                </c:pt>
                <c:pt idx="5">
                  <c:v>259.60509999999999</c:v>
                </c:pt>
                <c:pt idx="6">
                  <c:v>251.7893</c:v>
                </c:pt>
                <c:pt idx="7">
                  <c:v>256.14150000000001</c:v>
                </c:pt>
                <c:pt idx="8">
                  <c:v>314.71280000000002</c:v>
                </c:pt>
                <c:pt idx="9">
                  <c:v>328.75720000000001</c:v>
                </c:pt>
                <c:pt idx="10">
                  <c:v>302.51960000000003</c:v>
                </c:pt>
                <c:pt idx="11">
                  <c:v>289.45830000000001</c:v>
                </c:pt>
                <c:pt idx="12">
                  <c:v>361.48989999999998</c:v>
                </c:pt>
                <c:pt idx="13">
                  <c:v>355.8014</c:v>
                </c:pt>
                <c:pt idx="14">
                  <c:v>336.97640000000001</c:v>
                </c:pt>
                <c:pt idx="15">
                  <c:v>337.64879999999999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80% Calcium Dobesilate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67.581699999999998</c:v>
                </c:pt>
                <c:pt idx="1">
                  <c:v>75.747399999999999</c:v>
                </c:pt>
                <c:pt idx="2">
                  <c:v>71.997100000000003</c:v>
                </c:pt>
                <c:pt idx="3">
                  <c:v>68.461200000000005</c:v>
                </c:pt>
                <c:pt idx="4">
                  <c:v>81.384100000000004</c:v>
                </c:pt>
                <c:pt idx="5">
                  <c:v>87.550200000000004</c:v>
                </c:pt>
                <c:pt idx="6">
                  <c:v>86.382499999999993</c:v>
                </c:pt>
                <c:pt idx="7">
                  <c:v>84.677300000000002</c:v>
                </c:pt>
                <c:pt idx="8">
                  <c:v>99.704700000000003</c:v>
                </c:pt>
                <c:pt idx="9">
                  <c:v>105.9417</c:v>
                </c:pt>
                <c:pt idx="10">
                  <c:v>98.651799999999994</c:v>
                </c:pt>
                <c:pt idx="11">
                  <c:v>96.069800000000001</c:v>
                </c:pt>
                <c:pt idx="12">
                  <c:v>102.3142</c:v>
                </c:pt>
                <c:pt idx="13">
                  <c:v>104.5339</c:v>
                </c:pt>
                <c:pt idx="14">
                  <c:v>92.718199999999996</c:v>
                </c:pt>
                <c:pt idx="15">
                  <c:v>92.971800000000002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Epalrestat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40.6404</c:v>
                </c:pt>
                <c:pt idx="1">
                  <c:v>44.780500000000004</c:v>
                </c:pt>
                <c:pt idx="2">
                  <c:v>43.555799999999998</c:v>
                </c:pt>
                <c:pt idx="3">
                  <c:v>44.194499999999998</c:v>
                </c:pt>
                <c:pt idx="4">
                  <c:v>53.1342</c:v>
                </c:pt>
                <c:pt idx="5">
                  <c:v>57.177300000000002</c:v>
                </c:pt>
                <c:pt idx="6">
                  <c:v>52.784700000000001</c:v>
                </c:pt>
                <c:pt idx="7">
                  <c:v>52.917499999999997</c:v>
                </c:pt>
                <c:pt idx="8">
                  <c:v>66.068700000000007</c:v>
                </c:pt>
                <c:pt idx="9">
                  <c:v>72.698599999999999</c:v>
                </c:pt>
                <c:pt idx="10">
                  <c:v>71.557699999999997</c:v>
                </c:pt>
                <c:pt idx="11">
                  <c:v>71.287899999999993</c:v>
                </c:pt>
                <c:pt idx="12">
                  <c:v>80.542400000000001</c:v>
                </c:pt>
                <c:pt idx="13">
                  <c:v>86.069900000000004</c:v>
                </c:pt>
                <c:pt idx="14">
                  <c:v>84.668599999999998</c:v>
                </c:pt>
                <c:pt idx="15">
                  <c:v>84.533100000000005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S_04!$M$3:$M$4</c:f>
              <c:strCache>
                <c:ptCount val="1"/>
                <c:pt idx="0">
                  <c:v>50% Kallidinogenase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S_04!$M$5:$M$20</c:f>
              <c:numCache>
                <c:formatCode>#,##0.00</c:formatCode>
                <c:ptCount val="16"/>
                <c:pt idx="0">
                  <c:v>51.651299999999999</c:v>
                </c:pt>
                <c:pt idx="1">
                  <c:v>57.786900000000003</c:v>
                </c:pt>
                <c:pt idx="2">
                  <c:v>56.552900000000001</c:v>
                </c:pt>
                <c:pt idx="3">
                  <c:v>56.940800000000003</c:v>
                </c:pt>
                <c:pt idx="4">
                  <c:v>62.5366</c:v>
                </c:pt>
                <c:pt idx="5">
                  <c:v>63.789900000000003</c:v>
                </c:pt>
                <c:pt idx="6">
                  <c:v>58.930399999999999</c:v>
                </c:pt>
                <c:pt idx="7">
                  <c:v>61.506599999999999</c:v>
                </c:pt>
                <c:pt idx="8">
                  <c:v>69.746899999999997</c:v>
                </c:pt>
                <c:pt idx="9">
                  <c:v>72.287999999999997</c:v>
                </c:pt>
                <c:pt idx="10">
                  <c:v>70.660899999999998</c:v>
                </c:pt>
                <c:pt idx="11">
                  <c:v>68.643699999999995</c:v>
                </c:pt>
                <c:pt idx="12">
                  <c:v>75.184100000000001</c:v>
                </c:pt>
                <c:pt idx="13">
                  <c:v>81.789000000000001</c:v>
                </c:pt>
                <c:pt idx="14">
                  <c:v>80.206500000000005</c:v>
                </c:pt>
                <c:pt idx="15">
                  <c:v>78.124200000000002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S_04!$N$3:$N$4</c:f>
              <c:strCache>
                <c:ptCount val="1"/>
                <c:pt idx="0">
                  <c:v>10% VB12 Plain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S_04!$N$5:$N$20</c:f>
              <c:numCache>
                <c:formatCode>#,##0.00</c:formatCode>
                <c:ptCount val="16"/>
                <c:pt idx="0">
                  <c:v>51.740499999999997</c:v>
                </c:pt>
                <c:pt idx="1">
                  <c:v>53.955100000000002</c:v>
                </c:pt>
                <c:pt idx="2">
                  <c:v>50.124099999999999</c:v>
                </c:pt>
                <c:pt idx="3">
                  <c:v>49.548299999999998</c:v>
                </c:pt>
                <c:pt idx="4">
                  <c:v>59.225200000000001</c:v>
                </c:pt>
                <c:pt idx="5">
                  <c:v>61.713799999999999</c:v>
                </c:pt>
                <c:pt idx="6">
                  <c:v>59.476399999999998</c:v>
                </c:pt>
                <c:pt idx="7">
                  <c:v>57.693899999999999</c:v>
                </c:pt>
                <c:pt idx="8">
                  <c:v>66.419700000000006</c:v>
                </c:pt>
                <c:pt idx="9">
                  <c:v>71.563800000000001</c:v>
                </c:pt>
                <c:pt idx="10">
                  <c:v>65.893799999999999</c:v>
                </c:pt>
                <c:pt idx="11">
                  <c:v>62.555900000000001</c:v>
                </c:pt>
                <c:pt idx="12">
                  <c:v>70.284599999999998</c:v>
                </c:pt>
                <c:pt idx="13">
                  <c:v>73.384399999999999</c:v>
                </c:pt>
                <c:pt idx="14">
                  <c:v>68.164100000000005</c:v>
                </c:pt>
                <c:pt idx="15">
                  <c:v>65.312399999999997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S_04!$O$3:$O$4</c:f>
              <c:strCache>
                <c:ptCount val="1"/>
                <c:pt idx="0">
                  <c:v>20% Neurotropin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S_04!$O$5:$O$20</c:f>
              <c:numCache>
                <c:formatCode>#,##0.00</c:formatCode>
                <c:ptCount val="16"/>
                <c:pt idx="0">
                  <c:v>4.7671999999999999</c:v>
                </c:pt>
                <c:pt idx="1">
                  <c:v>4.9893000000000001</c:v>
                </c:pt>
                <c:pt idx="2">
                  <c:v>4.2468000000000004</c:v>
                </c:pt>
                <c:pt idx="3">
                  <c:v>4.0297999999999998</c:v>
                </c:pt>
                <c:pt idx="4">
                  <c:v>4.9928999999999997</c:v>
                </c:pt>
                <c:pt idx="5">
                  <c:v>5.0166000000000004</c:v>
                </c:pt>
                <c:pt idx="6">
                  <c:v>4.9217000000000004</c:v>
                </c:pt>
                <c:pt idx="7">
                  <c:v>4.7915000000000001</c:v>
                </c:pt>
                <c:pt idx="8">
                  <c:v>5.7083000000000004</c:v>
                </c:pt>
                <c:pt idx="9">
                  <c:v>6.7263999999999999</c:v>
                </c:pt>
                <c:pt idx="10">
                  <c:v>6.218</c:v>
                </c:pt>
                <c:pt idx="11">
                  <c:v>5.9698000000000002</c:v>
                </c:pt>
                <c:pt idx="12">
                  <c:v>6.6662999999999997</c:v>
                </c:pt>
                <c:pt idx="13">
                  <c:v>6.9440999999999997</c:v>
                </c:pt>
                <c:pt idx="14">
                  <c:v>6.3544999999999998</c:v>
                </c:pt>
                <c:pt idx="15">
                  <c:v>6.8289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0298240"/>
        <c:axId val="240312704"/>
      </c:lineChart>
      <c:catAx>
        <c:axId val="240298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0312704"/>
        <c:crosses val="autoZero"/>
        <c:auto val="1"/>
        <c:lblAlgn val="ctr"/>
        <c:lblOffset val="100"/>
        <c:noMultiLvlLbl val="0"/>
      </c:catAx>
      <c:valAx>
        <c:axId val="24031270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0298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ALP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12.3</c:v>
              </c:pt>
            </c:numLit>
          </c:val>
        </c:ser>
        <c:ser>
          <c:idx val="1"/>
          <c:order val="1"/>
          <c:tx>
            <c:v>30% Alprostadil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12.8</c:v>
              </c:pt>
            </c:numLit>
          </c:val>
        </c:ser>
        <c:ser>
          <c:idx val="2"/>
          <c:order val="2"/>
          <c:tx>
            <c:v>Thioctic Acid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16.600000000000001</c:v>
              </c:pt>
            </c:numLit>
          </c:val>
        </c:ser>
        <c:ser>
          <c:idx val="3"/>
          <c:order val="3"/>
          <c:tx>
            <c:v>80% Calcium Dobesilate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-3.2</c:v>
              </c:pt>
            </c:numLit>
          </c:val>
        </c:ser>
        <c:ser>
          <c:idx val="4"/>
          <c:order val="4"/>
          <c:tx>
            <c:v>Epalrestat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18.600000000000001</c:v>
              </c:pt>
            </c:numLit>
          </c:val>
        </c:ser>
        <c:ser>
          <c:idx val="5"/>
          <c:order val="5"/>
          <c:tx>
            <c:v>50% Kallidinogenase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13.8</c:v>
              </c:pt>
            </c:numLit>
          </c:val>
        </c:ser>
        <c:ser>
          <c:idx val="6"/>
          <c:order val="6"/>
          <c:tx>
            <c:v>10% VB12 Plain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4.4000000000000004</c:v>
              </c:pt>
            </c:numLit>
          </c:val>
        </c:ser>
        <c:ser>
          <c:idx val="7"/>
          <c:order val="7"/>
          <c:tx>
            <c:v>20% Neurotropin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2705536"/>
        <c:axId val="242707072"/>
      </c:barChart>
      <c:catAx>
        <c:axId val="242705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2707072"/>
        <c:crosses val="autoZero"/>
        <c:auto val="1"/>
        <c:lblAlgn val="ctr"/>
        <c:lblOffset val="100"/>
        <c:noMultiLvlLbl val="0"/>
      </c:catAx>
      <c:valAx>
        <c:axId val="242707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2705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ALP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</c:v>
              </c:pt>
            </c:numLit>
          </c:val>
        </c:ser>
        <c:ser>
          <c:idx val="1"/>
          <c:order val="1"/>
          <c:tx>
            <c:v>30% Alprostadil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7.2</c:v>
              </c:pt>
            </c:numLit>
          </c:val>
        </c:ser>
        <c:ser>
          <c:idx val="2"/>
          <c:order val="2"/>
          <c:tx>
            <c:v>Thioctic Acid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12.7</c:v>
              </c:pt>
            </c:numLit>
          </c:val>
        </c:ser>
        <c:ser>
          <c:idx val="3"/>
          <c:order val="3"/>
          <c:tx>
            <c:v>80% Calcium Dobesilate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</c:v>
              </c:pt>
            </c:numLit>
          </c:val>
        </c:ser>
        <c:ser>
          <c:idx val="4"/>
          <c:order val="4"/>
          <c:tx>
            <c:v>Epalrestat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19.2</c:v>
              </c:pt>
            </c:numLit>
          </c:val>
        </c:ser>
        <c:ser>
          <c:idx val="5"/>
          <c:order val="5"/>
          <c:tx>
            <c:v>50% Kallidinogenase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12.1</c:v>
              </c:pt>
            </c:numLit>
          </c:val>
        </c:ser>
        <c:ser>
          <c:idx val="6"/>
          <c:order val="6"/>
          <c:tx>
            <c:v>10% VB12 Plain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</c:v>
              </c:pt>
            </c:numLit>
          </c:val>
        </c:ser>
        <c:ser>
          <c:idx val="7"/>
          <c:order val="7"/>
          <c:tx>
            <c:v>20% Neurotropin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8.8000000000000007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2770304"/>
        <c:axId val="242771840"/>
      </c:barChart>
      <c:catAx>
        <c:axId val="242770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2771840"/>
        <c:crosses val="autoZero"/>
        <c:auto val="1"/>
        <c:lblAlgn val="ctr"/>
        <c:lblOffset val="100"/>
        <c:noMultiLvlLbl val="0"/>
      </c:catAx>
      <c:valAx>
        <c:axId val="242771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2770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30% Alprostadil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41</c:v>
                </c:pt>
                <c:pt idx="1">
                  <c:v>40.9</c:v>
                </c:pt>
                <c:pt idx="2">
                  <c:v>40.9</c:v>
                </c:pt>
                <c:pt idx="3">
                  <c:v>40.4</c:v>
                </c:pt>
                <c:pt idx="4">
                  <c:v>39.9</c:v>
                </c:pt>
                <c:pt idx="5">
                  <c:v>39.5</c:v>
                </c:pt>
                <c:pt idx="6">
                  <c:v>39.1</c:v>
                </c:pt>
                <c:pt idx="7">
                  <c:v>38.700000000000003</c:v>
                </c:pt>
                <c:pt idx="8">
                  <c:v>38.6</c:v>
                </c:pt>
                <c:pt idx="9">
                  <c:v>38</c:v>
                </c:pt>
                <c:pt idx="10">
                  <c:v>37.9</c:v>
                </c:pt>
                <c:pt idx="11">
                  <c:v>37.6</c:v>
                </c:pt>
                <c:pt idx="12">
                  <c:v>37.299999999999997</c:v>
                </c:pt>
                <c:pt idx="13">
                  <c:v>37.200000000000003</c:v>
                </c:pt>
                <c:pt idx="14">
                  <c:v>37</c:v>
                </c:pt>
                <c:pt idx="15">
                  <c:v>37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Thioctic Acid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23</c:v>
                </c:pt>
                <c:pt idx="1">
                  <c:v>24.8</c:v>
                </c:pt>
                <c:pt idx="2">
                  <c:v>26.2</c:v>
                </c:pt>
                <c:pt idx="3">
                  <c:v>27.5</c:v>
                </c:pt>
                <c:pt idx="4">
                  <c:v>28.7</c:v>
                </c:pt>
                <c:pt idx="5">
                  <c:v>29.5</c:v>
                </c:pt>
                <c:pt idx="6">
                  <c:v>29.9</c:v>
                </c:pt>
                <c:pt idx="7">
                  <c:v>30.3</c:v>
                </c:pt>
                <c:pt idx="8">
                  <c:v>30.4</c:v>
                </c:pt>
                <c:pt idx="9">
                  <c:v>30.9</c:v>
                </c:pt>
                <c:pt idx="10">
                  <c:v>30.9</c:v>
                </c:pt>
                <c:pt idx="11">
                  <c:v>30.9</c:v>
                </c:pt>
                <c:pt idx="12">
                  <c:v>31.4</c:v>
                </c:pt>
                <c:pt idx="13">
                  <c:v>31.4</c:v>
                </c:pt>
                <c:pt idx="14">
                  <c:v>31.7</c:v>
                </c:pt>
                <c:pt idx="15">
                  <c:v>32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80% Calcium Dobesilate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11.3</c:v>
                </c:pt>
                <c:pt idx="1">
                  <c:v>10.9</c:v>
                </c:pt>
                <c:pt idx="2">
                  <c:v>10.5</c:v>
                </c:pt>
                <c:pt idx="3">
                  <c:v>10.1</c:v>
                </c:pt>
                <c:pt idx="4">
                  <c:v>9.8000000000000007</c:v>
                </c:pt>
                <c:pt idx="5">
                  <c:v>9.6999999999999993</c:v>
                </c:pt>
                <c:pt idx="6">
                  <c:v>9.8000000000000007</c:v>
                </c:pt>
                <c:pt idx="7">
                  <c:v>9.9</c:v>
                </c:pt>
                <c:pt idx="8">
                  <c:v>10.1</c:v>
                </c:pt>
                <c:pt idx="9">
                  <c:v>10.1</c:v>
                </c:pt>
                <c:pt idx="10">
                  <c:v>10</c:v>
                </c:pt>
                <c:pt idx="11">
                  <c:v>10</c:v>
                </c:pt>
                <c:pt idx="12">
                  <c:v>9.9</c:v>
                </c:pt>
                <c:pt idx="13">
                  <c:v>9.6</c:v>
                </c:pt>
                <c:pt idx="14">
                  <c:v>9.3000000000000007</c:v>
                </c:pt>
                <c:pt idx="15">
                  <c:v>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Epalrestat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6.1</c:v>
                </c:pt>
                <c:pt idx="1">
                  <c:v>6.1</c:v>
                </c:pt>
                <c:pt idx="2">
                  <c:v>6.1</c:v>
                </c:pt>
                <c:pt idx="3">
                  <c:v>6.2</c:v>
                </c:pt>
                <c:pt idx="4">
                  <c:v>6.1</c:v>
                </c:pt>
                <c:pt idx="5">
                  <c:v>6.2</c:v>
                </c:pt>
                <c:pt idx="6">
                  <c:v>6.3</c:v>
                </c:pt>
                <c:pt idx="7">
                  <c:v>6.3</c:v>
                </c:pt>
                <c:pt idx="8">
                  <c:v>6.4</c:v>
                </c:pt>
                <c:pt idx="9">
                  <c:v>6.6</c:v>
                </c:pt>
                <c:pt idx="10">
                  <c:v>6.8</c:v>
                </c:pt>
                <c:pt idx="11">
                  <c:v>7.1</c:v>
                </c:pt>
                <c:pt idx="12">
                  <c:v>7.2</c:v>
                </c:pt>
                <c:pt idx="13">
                  <c:v>7.4</c:v>
                </c:pt>
                <c:pt idx="14">
                  <c:v>7.6</c:v>
                </c:pt>
                <c:pt idx="15">
                  <c:v>7.7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50% Kallidinogenase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9.3000000000000007</c:v>
                </c:pt>
                <c:pt idx="1">
                  <c:v>8.6</c:v>
                </c:pt>
                <c:pt idx="2">
                  <c:v>8.1</c:v>
                </c:pt>
                <c:pt idx="3">
                  <c:v>7.9</c:v>
                </c:pt>
                <c:pt idx="4">
                  <c:v>7.7</c:v>
                </c:pt>
                <c:pt idx="5">
                  <c:v>7.5</c:v>
                </c:pt>
                <c:pt idx="6">
                  <c:v>7.3</c:v>
                </c:pt>
                <c:pt idx="7">
                  <c:v>7.2</c:v>
                </c:pt>
                <c:pt idx="8">
                  <c:v>7.1</c:v>
                </c:pt>
                <c:pt idx="9">
                  <c:v>7</c:v>
                </c:pt>
                <c:pt idx="10">
                  <c:v>7.1</c:v>
                </c:pt>
                <c:pt idx="11">
                  <c:v>7</c:v>
                </c:pt>
                <c:pt idx="12">
                  <c:v>7</c:v>
                </c:pt>
                <c:pt idx="13">
                  <c:v>7.1</c:v>
                </c:pt>
                <c:pt idx="14">
                  <c:v>7.2</c:v>
                </c:pt>
                <c:pt idx="15">
                  <c:v>7.2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10% VB12 Plain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8.5</c:v>
                </c:pt>
                <c:pt idx="1">
                  <c:v>8</c:v>
                </c:pt>
                <c:pt idx="2">
                  <c:v>7.6</c:v>
                </c:pt>
                <c:pt idx="3">
                  <c:v>7.3</c:v>
                </c:pt>
                <c:pt idx="4">
                  <c:v>7</c:v>
                </c:pt>
                <c:pt idx="5">
                  <c:v>6.9</c:v>
                </c:pt>
                <c:pt idx="6">
                  <c:v>7</c:v>
                </c:pt>
                <c:pt idx="7">
                  <c:v>7</c:v>
                </c:pt>
                <c:pt idx="8">
                  <c:v>6.9</c:v>
                </c:pt>
                <c:pt idx="9">
                  <c:v>6.8</c:v>
                </c:pt>
                <c:pt idx="10">
                  <c:v>6.7</c:v>
                </c:pt>
                <c:pt idx="11">
                  <c:v>6.7</c:v>
                </c:pt>
                <c:pt idx="12">
                  <c:v>6.6</c:v>
                </c:pt>
                <c:pt idx="13">
                  <c:v>6.5</c:v>
                </c:pt>
                <c:pt idx="14">
                  <c:v>6.5</c:v>
                </c:pt>
                <c:pt idx="15">
                  <c:v>6.4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20% Neurotropin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0.8</c:v>
                </c:pt>
                <c:pt idx="1">
                  <c:v>0.7</c:v>
                </c:pt>
                <c:pt idx="2">
                  <c:v>0.7</c:v>
                </c:pt>
                <c:pt idx="3">
                  <c:v>0.6</c:v>
                </c:pt>
                <c:pt idx="4">
                  <c:v>0.6</c:v>
                </c:pt>
                <c:pt idx="5">
                  <c:v>0.6</c:v>
                </c:pt>
                <c:pt idx="6">
                  <c:v>0.6</c:v>
                </c:pt>
                <c:pt idx="7">
                  <c:v>0.6</c:v>
                </c:pt>
                <c:pt idx="8">
                  <c:v>0.6</c:v>
                </c:pt>
                <c:pt idx="9">
                  <c:v>0.6</c:v>
                </c:pt>
                <c:pt idx="10">
                  <c:v>0.6</c:v>
                </c:pt>
                <c:pt idx="11">
                  <c:v>0.6</c:v>
                </c:pt>
                <c:pt idx="12">
                  <c:v>0.6</c:v>
                </c:pt>
                <c:pt idx="13">
                  <c:v>0.6</c:v>
                </c:pt>
                <c:pt idx="14">
                  <c:v>0.6</c:v>
                </c:pt>
                <c:pt idx="15">
                  <c:v>0.6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3328896"/>
        <c:axId val="243331072"/>
      </c:lineChart>
      <c:catAx>
        <c:axId val="243328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3331072"/>
        <c:crosses val="autoZero"/>
        <c:auto val="1"/>
        <c:lblAlgn val="ctr"/>
        <c:lblOffset val="100"/>
        <c:noMultiLvlLbl val="0"/>
      </c:catAx>
      <c:valAx>
        <c:axId val="24333107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33288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ALP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12.3</c:v>
              </c:pt>
            </c:numLit>
          </c:val>
        </c:ser>
        <c:ser>
          <c:idx val="1"/>
          <c:order val="1"/>
          <c:tx>
            <c:v>30% Alprostadil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12.8</c:v>
              </c:pt>
            </c:numLit>
          </c:val>
        </c:ser>
        <c:ser>
          <c:idx val="2"/>
          <c:order val="2"/>
          <c:tx>
            <c:v>Thioctic Acid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16.600000000000001</c:v>
              </c:pt>
            </c:numLit>
          </c:val>
        </c:ser>
        <c:ser>
          <c:idx val="3"/>
          <c:order val="3"/>
          <c:tx>
            <c:v>80% Calcium Dobesilate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-3.2</c:v>
              </c:pt>
            </c:numLit>
          </c:val>
        </c:ser>
        <c:ser>
          <c:idx val="4"/>
          <c:order val="4"/>
          <c:tx>
            <c:v>Epalrestat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18.600000000000001</c:v>
              </c:pt>
            </c:numLit>
          </c:val>
        </c:ser>
        <c:ser>
          <c:idx val="5"/>
          <c:order val="5"/>
          <c:tx>
            <c:v>50% Kallidinogenase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13.8</c:v>
              </c:pt>
            </c:numLit>
          </c:val>
        </c:ser>
        <c:ser>
          <c:idx val="6"/>
          <c:order val="6"/>
          <c:tx>
            <c:v>10% VB12 Plain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4.4000000000000004</c:v>
              </c:pt>
            </c:numLit>
          </c:val>
        </c:ser>
        <c:ser>
          <c:idx val="7"/>
          <c:order val="7"/>
          <c:tx>
            <c:v>20% Neurotropin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4490624"/>
        <c:axId val="244492160"/>
      </c:barChart>
      <c:catAx>
        <c:axId val="244490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4492160"/>
        <c:crosses val="autoZero"/>
        <c:auto val="1"/>
        <c:lblAlgn val="ctr"/>
        <c:lblOffset val="100"/>
        <c:noMultiLvlLbl val="0"/>
      </c:catAx>
      <c:valAx>
        <c:axId val="244492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4490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MECOBALAMIN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952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63.9</c:v>
                </c:pt>
                <c:pt idx="1">
                  <c:v>63.8</c:v>
                </c:pt>
                <c:pt idx="2">
                  <c:v>64.400000000000006</c:v>
                </c:pt>
                <c:pt idx="3">
                  <c:v>64.3</c:v>
                </c:pt>
                <c:pt idx="4">
                  <c:v>64.3</c:v>
                </c:pt>
                <c:pt idx="5">
                  <c:v>64.3</c:v>
                </c:pt>
                <c:pt idx="6">
                  <c:v>64.099999999999994</c:v>
                </c:pt>
                <c:pt idx="7">
                  <c:v>64.099999999999994</c:v>
                </c:pt>
                <c:pt idx="8">
                  <c:v>64.3</c:v>
                </c:pt>
                <c:pt idx="9">
                  <c:v>64.400000000000006</c:v>
                </c:pt>
                <c:pt idx="10">
                  <c:v>64.3</c:v>
                </c:pt>
                <c:pt idx="11">
                  <c:v>64.400000000000006</c:v>
                </c:pt>
                <c:pt idx="12">
                  <c:v>64.3</c:v>
                </c:pt>
                <c:pt idx="13">
                  <c:v>64.099999999999994</c:v>
                </c:pt>
                <c:pt idx="14">
                  <c:v>64.3</c:v>
                </c:pt>
                <c:pt idx="15">
                  <c:v>63.9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COBAMAMIDE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35.9</c:v>
                </c:pt>
                <c:pt idx="1">
                  <c:v>36</c:v>
                </c:pt>
                <c:pt idx="2">
                  <c:v>35.4</c:v>
                </c:pt>
                <c:pt idx="3">
                  <c:v>35.6</c:v>
                </c:pt>
                <c:pt idx="4">
                  <c:v>35.6</c:v>
                </c:pt>
                <c:pt idx="5">
                  <c:v>35.6</c:v>
                </c:pt>
                <c:pt idx="6">
                  <c:v>35.700000000000003</c:v>
                </c:pt>
                <c:pt idx="7">
                  <c:v>35.799999999999997</c:v>
                </c:pt>
                <c:pt idx="8">
                  <c:v>35.5</c:v>
                </c:pt>
                <c:pt idx="9">
                  <c:v>35.4</c:v>
                </c:pt>
                <c:pt idx="10">
                  <c:v>35.5</c:v>
                </c:pt>
                <c:pt idx="11">
                  <c:v>35.4</c:v>
                </c:pt>
                <c:pt idx="12">
                  <c:v>35.6</c:v>
                </c:pt>
                <c:pt idx="13">
                  <c:v>35.700000000000003</c:v>
                </c:pt>
                <c:pt idx="14">
                  <c:v>35.6</c:v>
                </c:pt>
                <c:pt idx="15">
                  <c:v>35.9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CYANOCOBALAMIN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0.2</c:v>
                </c:pt>
                <c:pt idx="1">
                  <c:v>0.2</c:v>
                </c:pt>
                <c:pt idx="2">
                  <c:v>0.2</c:v>
                </c:pt>
                <c:pt idx="3">
                  <c:v>0.2</c:v>
                </c:pt>
                <c:pt idx="4">
                  <c:v>0.2</c:v>
                </c:pt>
                <c:pt idx="5">
                  <c:v>0.2</c:v>
                </c:pt>
                <c:pt idx="6">
                  <c:v>0.2</c:v>
                </c:pt>
                <c:pt idx="7">
                  <c:v>0.1</c:v>
                </c:pt>
                <c:pt idx="8">
                  <c:v>0.1</c:v>
                </c:pt>
                <c:pt idx="9">
                  <c:v>0.2</c:v>
                </c:pt>
                <c:pt idx="10">
                  <c:v>0.2</c:v>
                </c:pt>
                <c:pt idx="11">
                  <c:v>0.2</c:v>
                </c:pt>
                <c:pt idx="12">
                  <c:v>0.2</c:v>
                </c:pt>
                <c:pt idx="13">
                  <c:v>0.2</c:v>
                </c:pt>
                <c:pt idx="14">
                  <c:v>0.2</c:v>
                </c:pt>
                <c:pt idx="15">
                  <c:v>0.2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45339776"/>
        <c:axId val="45341312"/>
      </c:lineChart>
      <c:catAx>
        <c:axId val="45339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45341312"/>
        <c:crosses val="autoZero"/>
        <c:auto val="1"/>
        <c:lblAlgn val="ctr"/>
        <c:lblOffset val="100"/>
        <c:noMultiLvlLbl val="0"/>
      </c:catAx>
      <c:valAx>
        <c:axId val="4534131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453397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30% Alprostadil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41</c:v>
                </c:pt>
                <c:pt idx="1">
                  <c:v>39.700000000000003</c:v>
                </c:pt>
                <c:pt idx="2">
                  <c:v>40.4</c:v>
                </c:pt>
                <c:pt idx="3">
                  <c:v>40.6</c:v>
                </c:pt>
                <c:pt idx="4">
                  <c:v>39.200000000000003</c:v>
                </c:pt>
                <c:pt idx="5">
                  <c:v>38.200000000000003</c:v>
                </c:pt>
                <c:pt idx="6">
                  <c:v>38.700000000000003</c:v>
                </c:pt>
                <c:pt idx="7">
                  <c:v>38.9</c:v>
                </c:pt>
                <c:pt idx="8">
                  <c:v>38.5</c:v>
                </c:pt>
                <c:pt idx="9">
                  <c:v>36.299999999999997</c:v>
                </c:pt>
                <c:pt idx="10">
                  <c:v>38.1</c:v>
                </c:pt>
                <c:pt idx="11">
                  <c:v>37.6</c:v>
                </c:pt>
                <c:pt idx="12">
                  <c:v>37.200000000000003</c:v>
                </c:pt>
                <c:pt idx="13">
                  <c:v>36</c:v>
                </c:pt>
                <c:pt idx="14">
                  <c:v>37.200000000000003</c:v>
                </c:pt>
                <c:pt idx="15">
                  <c:v>37.799999999999997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Thioctic Acid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26.2</c:v>
                </c:pt>
                <c:pt idx="1">
                  <c:v>26.8</c:v>
                </c:pt>
                <c:pt idx="2">
                  <c:v>28.1</c:v>
                </c:pt>
                <c:pt idx="3">
                  <c:v>28.6</c:v>
                </c:pt>
                <c:pt idx="4">
                  <c:v>30.9</c:v>
                </c:pt>
                <c:pt idx="5">
                  <c:v>30</c:v>
                </c:pt>
                <c:pt idx="6">
                  <c:v>30</c:v>
                </c:pt>
                <c:pt idx="7">
                  <c:v>30.3</c:v>
                </c:pt>
                <c:pt idx="8">
                  <c:v>31.1</c:v>
                </c:pt>
                <c:pt idx="9">
                  <c:v>31.8</c:v>
                </c:pt>
                <c:pt idx="10">
                  <c:v>30.4</c:v>
                </c:pt>
                <c:pt idx="11">
                  <c:v>30.4</c:v>
                </c:pt>
                <c:pt idx="12">
                  <c:v>32.6</c:v>
                </c:pt>
                <c:pt idx="13">
                  <c:v>32.1</c:v>
                </c:pt>
                <c:pt idx="14">
                  <c:v>31.6</c:v>
                </c:pt>
                <c:pt idx="15">
                  <c:v>31.6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80% Calcium Dobesilate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10.199999999999999</c:v>
                </c:pt>
                <c:pt idx="1">
                  <c:v>10.7</c:v>
                </c:pt>
                <c:pt idx="2">
                  <c:v>10</c:v>
                </c:pt>
                <c:pt idx="3">
                  <c:v>9.5</c:v>
                </c:pt>
                <c:pt idx="4">
                  <c:v>9.3000000000000007</c:v>
                </c:pt>
                <c:pt idx="5">
                  <c:v>10.1</c:v>
                </c:pt>
                <c:pt idx="6">
                  <c:v>10.3</c:v>
                </c:pt>
                <c:pt idx="7">
                  <c:v>10</c:v>
                </c:pt>
                <c:pt idx="8">
                  <c:v>9.8000000000000007</c:v>
                </c:pt>
                <c:pt idx="9">
                  <c:v>10.3</c:v>
                </c:pt>
                <c:pt idx="10">
                  <c:v>9.9</c:v>
                </c:pt>
                <c:pt idx="11">
                  <c:v>10.1</c:v>
                </c:pt>
                <c:pt idx="12">
                  <c:v>9.1999999999999993</c:v>
                </c:pt>
                <c:pt idx="13">
                  <c:v>9.4</c:v>
                </c:pt>
                <c:pt idx="14">
                  <c:v>8.6999999999999993</c:v>
                </c:pt>
                <c:pt idx="15">
                  <c:v>8.6999999999999993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Epalrestat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6.2</c:v>
                </c:pt>
                <c:pt idx="1">
                  <c:v>6.3</c:v>
                </c:pt>
                <c:pt idx="2">
                  <c:v>6.1</c:v>
                </c:pt>
                <c:pt idx="3">
                  <c:v>6.1</c:v>
                </c:pt>
                <c:pt idx="4">
                  <c:v>6.1</c:v>
                </c:pt>
                <c:pt idx="5">
                  <c:v>6.6</c:v>
                </c:pt>
                <c:pt idx="6">
                  <c:v>6.3</c:v>
                </c:pt>
                <c:pt idx="7">
                  <c:v>6.2</c:v>
                </c:pt>
                <c:pt idx="8">
                  <c:v>6.5</c:v>
                </c:pt>
                <c:pt idx="9">
                  <c:v>7</c:v>
                </c:pt>
                <c:pt idx="10">
                  <c:v>7.2</c:v>
                </c:pt>
                <c:pt idx="11">
                  <c:v>7.5</c:v>
                </c:pt>
                <c:pt idx="12">
                  <c:v>7.3</c:v>
                </c:pt>
                <c:pt idx="13">
                  <c:v>7.8</c:v>
                </c:pt>
                <c:pt idx="14">
                  <c:v>7.9</c:v>
                </c:pt>
                <c:pt idx="15">
                  <c:v>7.9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50% Kallidinogenase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7.8</c:v>
                </c:pt>
                <c:pt idx="1">
                  <c:v>8.1999999999999993</c:v>
                </c:pt>
                <c:pt idx="2">
                  <c:v>7.9</c:v>
                </c:pt>
                <c:pt idx="3">
                  <c:v>7.9</c:v>
                </c:pt>
                <c:pt idx="4">
                  <c:v>7.2</c:v>
                </c:pt>
                <c:pt idx="5">
                  <c:v>7.4</c:v>
                </c:pt>
                <c:pt idx="6">
                  <c:v>7</c:v>
                </c:pt>
                <c:pt idx="7">
                  <c:v>7.3</c:v>
                </c:pt>
                <c:pt idx="8">
                  <c:v>6.9</c:v>
                </c:pt>
                <c:pt idx="9">
                  <c:v>7</c:v>
                </c:pt>
                <c:pt idx="10">
                  <c:v>7.1</c:v>
                </c:pt>
                <c:pt idx="11">
                  <c:v>7.2</c:v>
                </c:pt>
                <c:pt idx="12">
                  <c:v>6.8</c:v>
                </c:pt>
                <c:pt idx="13">
                  <c:v>7.4</c:v>
                </c:pt>
                <c:pt idx="14">
                  <c:v>7.5</c:v>
                </c:pt>
                <c:pt idx="15">
                  <c:v>7.3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10% VB12 Plain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7.8</c:v>
                </c:pt>
                <c:pt idx="1">
                  <c:v>7.6</c:v>
                </c:pt>
                <c:pt idx="2">
                  <c:v>7</c:v>
                </c:pt>
                <c:pt idx="3">
                  <c:v>6.8</c:v>
                </c:pt>
                <c:pt idx="4">
                  <c:v>6.8</c:v>
                </c:pt>
                <c:pt idx="5">
                  <c:v>7.1</c:v>
                </c:pt>
                <c:pt idx="6">
                  <c:v>7.1</c:v>
                </c:pt>
                <c:pt idx="7">
                  <c:v>6.8</c:v>
                </c:pt>
                <c:pt idx="8">
                  <c:v>6.6</c:v>
                </c:pt>
                <c:pt idx="9">
                  <c:v>6.9</c:v>
                </c:pt>
                <c:pt idx="10">
                  <c:v>6.6</c:v>
                </c:pt>
                <c:pt idx="11">
                  <c:v>6.6</c:v>
                </c:pt>
                <c:pt idx="12">
                  <c:v>6.3</c:v>
                </c:pt>
                <c:pt idx="13">
                  <c:v>6.6</c:v>
                </c:pt>
                <c:pt idx="14">
                  <c:v>6.4</c:v>
                </c:pt>
                <c:pt idx="15">
                  <c:v>6.1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20% Neurotropin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0.7</c:v>
                </c:pt>
                <c:pt idx="1">
                  <c:v>0.7</c:v>
                </c:pt>
                <c:pt idx="2">
                  <c:v>0.6</c:v>
                </c:pt>
                <c:pt idx="3">
                  <c:v>0.6</c:v>
                </c:pt>
                <c:pt idx="4">
                  <c:v>0.6</c:v>
                </c:pt>
                <c:pt idx="5">
                  <c:v>0.6</c:v>
                </c:pt>
                <c:pt idx="6">
                  <c:v>0.6</c:v>
                </c:pt>
                <c:pt idx="7">
                  <c:v>0.6</c:v>
                </c:pt>
                <c:pt idx="8">
                  <c:v>0.6</c:v>
                </c:pt>
                <c:pt idx="9">
                  <c:v>0.7</c:v>
                </c:pt>
                <c:pt idx="10">
                  <c:v>0.6</c:v>
                </c:pt>
                <c:pt idx="11">
                  <c:v>0.6</c:v>
                </c:pt>
                <c:pt idx="12">
                  <c:v>0.6</c:v>
                </c:pt>
                <c:pt idx="13">
                  <c:v>0.6</c:v>
                </c:pt>
                <c:pt idx="14">
                  <c:v>0.6</c:v>
                </c:pt>
                <c:pt idx="15">
                  <c:v>0.6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4393856"/>
        <c:axId val="244408320"/>
      </c:lineChart>
      <c:catAx>
        <c:axId val="244393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4408320"/>
        <c:crosses val="autoZero"/>
        <c:auto val="1"/>
        <c:lblAlgn val="ctr"/>
        <c:lblOffset val="100"/>
        <c:noMultiLvlLbl val="0"/>
      </c:catAx>
      <c:valAx>
        <c:axId val="24440832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43938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THIOCTIC ACID      YT.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19.2</c:v>
                </c:pt>
                <c:pt idx="1">
                  <c:v>21.2</c:v>
                </c:pt>
                <c:pt idx="2">
                  <c:v>22.4</c:v>
                </c:pt>
                <c:pt idx="3">
                  <c:v>23.8</c:v>
                </c:pt>
                <c:pt idx="4">
                  <c:v>25.2</c:v>
                </c:pt>
                <c:pt idx="5">
                  <c:v>25.8</c:v>
                </c:pt>
                <c:pt idx="6">
                  <c:v>26.6</c:v>
                </c:pt>
                <c:pt idx="7">
                  <c:v>26.4</c:v>
                </c:pt>
                <c:pt idx="8">
                  <c:v>25.9</c:v>
                </c:pt>
                <c:pt idx="9">
                  <c:v>25.6</c:v>
                </c:pt>
                <c:pt idx="10">
                  <c:v>24.7</c:v>
                </c:pt>
                <c:pt idx="11">
                  <c:v>24</c:v>
                </c:pt>
                <c:pt idx="12">
                  <c:v>23.5</c:v>
                </c:pt>
                <c:pt idx="13">
                  <c:v>23.2</c:v>
                </c:pt>
                <c:pt idx="14">
                  <c:v>23.2</c:v>
                </c:pt>
                <c:pt idx="15">
                  <c:v>23.6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THIOCTIC ACID      YBA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25.1</c:v>
                </c:pt>
                <c:pt idx="1">
                  <c:v>24.2</c:v>
                </c:pt>
                <c:pt idx="2">
                  <c:v>23.3</c:v>
                </c:pt>
                <c:pt idx="3">
                  <c:v>22.9</c:v>
                </c:pt>
                <c:pt idx="4">
                  <c:v>21.9</c:v>
                </c:pt>
                <c:pt idx="5">
                  <c:v>21.8</c:v>
                </c:pt>
                <c:pt idx="6">
                  <c:v>21.9</c:v>
                </c:pt>
                <c:pt idx="7">
                  <c:v>21.9</c:v>
                </c:pt>
                <c:pt idx="8">
                  <c:v>22.3</c:v>
                </c:pt>
                <c:pt idx="9">
                  <c:v>22.5</c:v>
                </c:pt>
                <c:pt idx="10">
                  <c:v>22.3</c:v>
                </c:pt>
                <c:pt idx="11">
                  <c:v>22.3</c:v>
                </c:pt>
                <c:pt idx="12">
                  <c:v>22.3</c:v>
                </c:pt>
                <c:pt idx="13">
                  <c:v>22.1</c:v>
                </c:pt>
                <c:pt idx="14">
                  <c:v>22.2</c:v>
                </c:pt>
                <c:pt idx="15">
                  <c:v>22.4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THIOCTIC ACID      CQY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15.8</c:v>
                </c:pt>
                <c:pt idx="1">
                  <c:v>16</c:v>
                </c:pt>
                <c:pt idx="2">
                  <c:v>15.9</c:v>
                </c:pt>
                <c:pt idx="3">
                  <c:v>15.7</c:v>
                </c:pt>
                <c:pt idx="4">
                  <c:v>15.9</c:v>
                </c:pt>
                <c:pt idx="5">
                  <c:v>16.2</c:v>
                </c:pt>
                <c:pt idx="6">
                  <c:v>16.3</c:v>
                </c:pt>
                <c:pt idx="7">
                  <c:v>17</c:v>
                </c:pt>
                <c:pt idx="8">
                  <c:v>17.399999999999999</c:v>
                </c:pt>
                <c:pt idx="9">
                  <c:v>17.2</c:v>
                </c:pt>
                <c:pt idx="10">
                  <c:v>17.600000000000001</c:v>
                </c:pt>
                <c:pt idx="11">
                  <c:v>17.7</c:v>
                </c:pt>
                <c:pt idx="12">
                  <c:v>17.7</c:v>
                </c:pt>
                <c:pt idx="13">
                  <c:v>18</c:v>
                </c:pt>
                <c:pt idx="14">
                  <c:v>17.8</c:v>
                </c:pt>
                <c:pt idx="15">
                  <c:v>17.8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TANG KE TING       S5I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20.8</c:v>
                </c:pt>
                <c:pt idx="1">
                  <c:v>20.2</c:v>
                </c:pt>
                <c:pt idx="2">
                  <c:v>19.600000000000001</c:v>
                </c:pt>
                <c:pt idx="3">
                  <c:v>18.899999999999999</c:v>
                </c:pt>
                <c:pt idx="4">
                  <c:v>18</c:v>
                </c:pt>
                <c:pt idx="5">
                  <c:v>16.899999999999999</c:v>
                </c:pt>
                <c:pt idx="6">
                  <c:v>15.5</c:v>
                </c:pt>
                <c:pt idx="7">
                  <c:v>14.5</c:v>
                </c:pt>
                <c:pt idx="8">
                  <c:v>13.6</c:v>
                </c:pt>
                <c:pt idx="9">
                  <c:v>13.3</c:v>
                </c:pt>
                <c:pt idx="10">
                  <c:v>13.5</c:v>
                </c:pt>
                <c:pt idx="11">
                  <c:v>14</c:v>
                </c:pt>
                <c:pt idx="12">
                  <c:v>14.3</c:v>
                </c:pt>
                <c:pt idx="13">
                  <c:v>14.4</c:v>
                </c:pt>
                <c:pt idx="14">
                  <c:v>14.8</c:v>
                </c:pt>
                <c:pt idx="15">
                  <c:v>14.5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THIOCTIC ACID      J6M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9.3000000000000007</c:v>
                </c:pt>
                <c:pt idx="1">
                  <c:v>9.6999999999999993</c:v>
                </c:pt>
                <c:pt idx="2">
                  <c:v>10.5</c:v>
                </c:pt>
                <c:pt idx="3">
                  <c:v>10.7</c:v>
                </c:pt>
                <c:pt idx="4">
                  <c:v>10.8</c:v>
                </c:pt>
                <c:pt idx="5">
                  <c:v>10.6</c:v>
                </c:pt>
                <c:pt idx="6">
                  <c:v>10.6</c:v>
                </c:pt>
                <c:pt idx="7">
                  <c:v>10.5</c:v>
                </c:pt>
                <c:pt idx="8">
                  <c:v>10.7</c:v>
                </c:pt>
                <c:pt idx="9">
                  <c:v>11</c:v>
                </c:pt>
                <c:pt idx="10">
                  <c:v>11.1</c:v>
                </c:pt>
                <c:pt idx="11">
                  <c:v>11.4</c:v>
                </c:pt>
                <c:pt idx="12">
                  <c:v>11.1</c:v>
                </c:pt>
                <c:pt idx="13">
                  <c:v>11.1</c:v>
                </c:pt>
                <c:pt idx="14">
                  <c:v>10.9</c:v>
                </c:pt>
                <c:pt idx="15">
                  <c:v>10.5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KAI DI XIN         DDP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1.6</c:v>
                </c:pt>
                <c:pt idx="1">
                  <c:v>2.2000000000000002</c:v>
                </c:pt>
                <c:pt idx="2">
                  <c:v>2.6</c:v>
                </c:pt>
                <c:pt idx="3">
                  <c:v>2.9</c:v>
                </c:pt>
                <c:pt idx="4">
                  <c:v>3.2</c:v>
                </c:pt>
                <c:pt idx="5">
                  <c:v>3.4</c:v>
                </c:pt>
                <c:pt idx="6">
                  <c:v>3.7</c:v>
                </c:pt>
                <c:pt idx="7">
                  <c:v>4.2</c:v>
                </c:pt>
                <c:pt idx="8">
                  <c:v>4.2</c:v>
                </c:pt>
                <c:pt idx="9">
                  <c:v>4.3</c:v>
                </c:pt>
                <c:pt idx="10">
                  <c:v>4.4000000000000004</c:v>
                </c:pt>
                <c:pt idx="11">
                  <c:v>4.2</c:v>
                </c:pt>
                <c:pt idx="12">
                  <c:v>4.4000000000000004</c:v>
                </c:pt>
                <c:pt idx="13">
                  <c:v>4.5999999999999996</c:v>
                </c:pt>
                <c:pt idx="14">
                  <c:v>4.5999999999999996</c:v>
                </c:pt>
                <c:pt idx="15">
                  <c:v>4.7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THIOCTIC ACID      JJX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1.2</c:v>
                </c:pt>
                <c:pt idx="1">
                  <c:v>1.8</c:v>
                </c:pt>
                <c:pt idx="2">
                  <c:v>2</c:v>
                </c:pt>
                <c:pt idx="3">
                  <c:v>2</c:v>
                </c:pt>
                <c:pt idx="4">
                  <c:v>2.1</c:v>
                </c:pt>
                <c:pt idx="5">
                  <c:v>2.1</c:v>
                </c:pt>
                <c:pt idx="6">
                  <c:v>2.1</c:v>
                </c:pt>
                <c:pt idx="7">
                  <c:v>2.2999999999999998</c:v>
                </c:pt>
                <c:pt idx="8">
                  <c:v>2.4</c:v>
                </c:pt>
                <c:pt idx="9">
                  <c:v>2.4</c:v>
                </c:pt>
                <c:pt idx="10">
                  <c:v>2.5</c:v>
                </c:pt>
                <c:pt idx="11">
                  <c:v>2.5</c:v>
                </c:pt>
                <c:pt idx="12">
                  <c:v>2.8</c:v>
                </c:pt>
                <c:pt idx="13">
                  <c:v>2.9</c:v>
                </c:pt>
                <c:pt idx="14">
                  <c:v>2.8</c:v>
                </c:pt>
                <c:pt idx="15">
                  <c:v>2.7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ALPHA-LIPON 300 ST EI2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6.9</c:v>
                </c:pt>
                <c:pt idx="1">
                  <c:v>4.5</c:v>
                </c:pt>
                <c:pt idx="2">
                  <c:v>3.2</c:v>
                </c:pt>
                <c:pt idx="3">
                  <c:v>2.7</c:v>
                </c:pt>
                <c:pt idx="4">
                  <c:v>2.4</c:v>
                </c:pt>
                <c:pt idx="5">
                  <c:v>2.7</c:v>
                </c:pt>
                <c:pt idx="6">
                  <c:v>2.6</c:v>
                </c:pt>
                <c:pt idx="7">
                  <c:v>2.5</c:v>
                </c:pt>
                <c:pt idx="8">
                  <c:v>2.7</c:v>
                </c:pt>
                <c:pt idx="9">
                  <c:v>2.9</c:v>
                </c:pt>
                <c:pt idx="10">
                  <c:v>3</c:v>
                </c:pt>
                <c:pt idx="11">
                  <c:v>3.1</c:v>
                </c:pt>
                <c:pt idx="12">
                  <c:v>3</c:v>
                </c:pt>
                <c:pt idx="13">
                  <c:v>2.9</c:v>
                </c:pt>
                <c:pt idx="14">
                  <c:v>2.7</c:v>
                </c:pt>
                <c:pt idx="15">
                  <c:v>2.7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THIOCTIC ACID      JWR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0.1</c:v>
                </c:pt>
                <c:pt idx="1">
                  <c:v>0.1</c:v>
                </c:pt>
                <c:pt idx="2">
                  <c:v>0.1</c:v>
                </c:pt>
                <c:pt idx="3">
                  <c:v>0.1</c:v>
                </c:pt>
                <c:pt idx="4">
                  <c:v>0.2</c:v>
                </c:pt>
                <c:pt idx="5">
                  <c:v>0.3</c:v>
                </c:pt>
                <c:pt idx="6">
                  <c:v>0.3</c:v>
                </c:pt>
                <c:pt idx="7">
                  <c:v>0.3</c:v>
                </c:pt>
                <c:pt idx="8">
                  <c:v>0.3</c:v>
                </c:pt>
                <c:pt idx="9">
                  <c:v>0.4</c:v>
                </c:pt>
                <c:pt idx="10">
                  <c:v>0.4</c:v>
                </c:pt>
                <c:pt idx="11">
                  <c:v>0.4</c:v>
                </c:pt>
                <c:pt idx="12">
                  <c:v>0.4</c:v>
                </c:pt>
                <c:pt idx="13">
                  <c:v>0.5</c:v>
                </c:pt>
                <c:pt idx="14">
                  <c:v>0.5</c:v>
                </c:pt>
                <c:pt idx="15">
                  <c:v>0.6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THIOCTIC ACID      S1Q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0.1</c:v>
                </c:pt>
                <c:pt idx="11">
                  <c:v>0.1</c:v>
                </c:pt>
                <c:pt idx="12">
                  <c:v>0.1</c:v>
                </c:pt>
                <c:pt idx="13">
                  <c:v>0.2</c:v>
                </c:pt>
                <c:pt idx="14">
                  <c:v>0.2</c:v>
                </c:pt>
                <c:pt idx="15">
                  <c:v>0.2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4700672"/>
        <c:axId val="244702592"/>
      </c:lineChart>
      <c:catAx>
        <c:axId val="244700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4702592"/>
        <c:crosses val="autoZero"/>
        <c:auto val="1"/>
        <c:lblAlgn val="ctr"/>
        <c:lblOffset val="100"/>
        <c:noMultiLvlLbl val="0"/>
      </c:catAx>
      <c:valAx>
        <c:axId val="24470259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4700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7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ALP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12.7</c:v>
              </c:pt>
            </c:numLit>
          </c:val>
        </c:ser>
        <c:ser>
          <c:idx val="1"/>
          <c:order val="1"/>
          <c:tx>
            <c:v>THIOCTIC ACID      YT.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10.5</c:v>
              </c:pt>
            </c:numLit>
          </c:val>
        </c:ser>
        <c:ser>
          <c:idx val="2"/>
          <c:order val="2"/>
          <c:tx>
            <c:v>THIOCTIC ACID      YBA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</c:v>
              </c:pt>
            </c:numLit>
          </c:val>
        </c:ser>
        <c:ser>
          <c:idx val="3"/>
          <c:order val="3"/>
          <c:tx>
            <c:v>THIOCTIC ACID      CQY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13.5</c:v>
              </c:pt>
            </c:numLit>
          </c:val>
        </c:ser>
        <c:ser>
          <c:idx val="4"/>
          <c:order val="4"/>
          <c:tx>
            <c:v>TANG KE TING       S5I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17.2</c:v>
              </c:pt>
            </c:numLit>
          </c:val>
        </c:ser>
        <c:ser>
          <c:idx val="5"/>
          <c:order val="5"/>
          <c:tx>
            <c:v>THIOCTIC ACID      J6M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4.4000000000000004</c:v>
              </c:pt>
            </c:numLit>
          </c:val>
        </c:ser>
        <c:ser>
          <c:idx val="6"/>
          <c:order val="6"/>
          <c:tx>
            <c:v>KAI DI XIN         DDP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23.4</c:v>
              </c:pt>
            </c:numLit>
          </c:val>
        </c:ser>
        <c:ser>
          <c:idx val="7"/>
          <c:order val="7"/>
          <c:tx>
            <c:v>THIOCTIC ACID      JJX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</c:v>
              </c:pt>
            </c:numLit>
          </c:val>
        </c:ser>
        <c:ser>
          <c:idx val="8"/>
          <c:order val="8"/>
          <c:tx>
            <c:v>ALPHA-LIPON 300 ST EI2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-0.3</c:v>
              </c:pt>
            </c:numLit>
          </c:val>
        </c:ser>
        <c:ser>
          <c:idx val="9"/>
          <c:order val="9"/>
          <c:tx>
            <c:v>THIOCTIC ACID      JWR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56.1</c:v>
              </c:pt>
            </c:numLit>
          </c:val>
        </c:ser>
        <c:ser>
          <c:idx val="10"/>
          <c:order val="10"/>
          <c:tx>
            <c:v>THIOCTIC ACID      S1Q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209.8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5022720"/>
        <c:axId val="245024256"/>
      </c:barChart>
      <c:catAx>
        <c:axId val="245022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5024256"/>
        <c:crosses val="autoZero"/>
        <c:auto val="1"/>
        <c:lblAlgn val="ctr"/>
        <c:lblOffset val="100"/>
        <c:noMultiLvlLbl val="0"/>
      </c:catAx>
      <c:valAx>
        <c:axId val="245024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50227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8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THIOCTIC ACID      YT.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22.1</c:v>
                </c:pt>
                <c:pt idx="1">
                  <c:v>23.7</c:v>
                </c:pt>
                <c:pt idx="2">
                  <c:v>22.9</c:v>
                </c:pt>
                <c:pt idx="3">
                  <c:v>26.2</c:v>
                </c:pt>
                <c:pt idx="4">
                  <c:v>27</c:v>
                </c:pt>
                <c:pt idx="5">
                  <c:v>26.4</c:v>
                </c:pt>
                <c:pt idx="6">
                  <c:v>26.7</c:v>
                </c:pt>
                <c:pt idx="7">
                  <c:v>25.6</c:v>
                </c:pt>
                <c:pt idx="8">
                  <c:v>25.2</c:v>
                </c:pt>
                <c:pt idx="9">
                  <c:v>25.2</c:v>
                </c:pt>
                <c:pt idx="10">
                  <c:v>23</c:v>
                </c:pt>
                <c:pt idx="11">
                  <c:v>22.5</c:v>
                </c:pt>
                <c:pt idx="12">
                  <c:v>23.3</c:v>
                </c:pt>
                <c:pt idx="13">
                  <c:v>23.9</c:v>
                </c:pt>
                <c:pt idx="14">
                  <c:v>22.8</c:v>
                </c:pt>
                <c:pt idx="15">
                  <c:v>24.2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THIOCTIC ACID      YBA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24.5</c:v>
                </c:pt>
                <c:pt idx="1">
                  <c:v>22.3</c:v>
                </c:pt>
                <c:pt idx="2">
                  <c:v>22.4</c:v>
                </c:pt>
                <c:pt idx="3">
                  <c:v>22.4</c:v>
                </c:pt>
                <c:pt idx="4">
                  <c:v>20.9</c:v>
                </c:pt>
                <c:pt idx="5">
                  <c:v>21.8</c:v>
                </c:pt>
                <c:pt idx="6">
                  <c:v>22.9</c:v>
                </c:pt>
                <c:pt idx="7">
                  <c:v>22.1</c:v>
                </c:pt>
                <c:pt idx="8">
                  <c:v>22.4</c:v>
                </c:pt>
                <c:pt idx="9">
                  <c:v>22.4</c:v>
                </c:pt>
                <c:pt idx="10">
                  <c:v>22.2</c:v>
                </c:pt>
                <c:pt idx="11">
                  <c:v>22.3</c:v>
                </c:pt>
                <c:pt idx="12">
                  <c:v>22.1</c:v>
                </c:pt>
                <c:pt idx="13">
                  <c:v>21.8</c:v>
                </c:pt>
                <c:pt idx="14">
                  <c:v>22.6</c:v>
                </c:pt>
                <c:pt idx="15">
                  <c:v>23.1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THIOCTIC ACID      CQY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15.2</c:v>
                </c:pt>
                <c:pt idx="1">
                  <c:v>16.2</c:v>
                </c:pt>
                <c:pt idx="2">
                  <c:v>16.399999999999999</c:v>
                </c:pt>
                <c:pt idx="3">
                  <c:v>14.9</c:v>
                </c:pt>
                <c:pt idx="4">
                  <c:v>16.100000000000001</c:v>
                </c:pt>
                <c:pt idx="5">
                  <c:v>17</c:v>
                </c:pt>
                <c:pt idx="6">
                  <c:v>17</c:v>
                </c:pt>
                <c:pt idx="7">
                  <c:v>17.899999999999999</c:v>
                </c:pt>
                <c:pt idx="8">
                  <c:v>17.7</c:v>
                </c:pt>
                <c:pt idx="9">
                  <c:v>16.399999999999999</c:v>
                </c:pt>
                <c:pt idx="10">
                  <c:v>18.7</c:v>
                </c:pt>
                <c:pt idx="11">
                  <c:v>18</c:v>
                </c:pt>
                <c:pt idx="12">
                  <c:v>17.899999999999999</c:v>
                </c:pt>
                <c:pt idx="13">
                  <c:v>17.399999999999999</c:v>
                </c:pt>
                <c:pt idx="14">
                  <c:v>17.899999999999999</c:v>
                </c:pt>
                <c:pt idx="15">
                  <c:v>18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TANG KE TING       S5I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20.2</c:v>
                </c:pt>
                <c:pt idx="1">
                  <c:v>19.5</c:v>
                </c:pt>
                <c:pt idx="2">
                  <c:v>18.7</c:v>
                </c:pt>
                <c:pt idx="3">
                  <c:v>17.5</c:v>
                </c:pt>
                <c:pt idx="4">
                  <c:v>16.7</c:v>
                </c:pt>
                <c:pt idx="5">
                  <c:v>15.2</c:v>
                </c:pt>
                <c:pt idx="6">
                  <c:v>12.7</c:v>
                </c:pt>
                <c:pt idx="7">
                  <c:v>13.2</c:v>
                </c:pt>
                <c:pt idx="8">
                  <c:v>13.4</c:v>
                </c:pt>
                <c:pt idx="9">
                  <c:v>13.9</c:v>
                </c:pt>
                <c:pt idx="10">
                  <c:v>13.6</c:v>
                </c:pt>
                <c:pt idx="11">
                  <c:v>15.1</c:v>
                </c:pt>
                <c:pt idx="12">
                  <c:v>14.6</c:v>
                </c:pt>
                <c:pt idx="13">
                  <c:v>14.4</c:v>
                </c:pt>
                <c:pt idx="14">
                  <c:v>15.2</c:v>
                </c:pt>
                <c:pt idx="15">
                  <c:v>13.9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THIOCTIC ACID      J6M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10.7</c:v>
                </c:pt>
                <c:pt idx="1">
                  <c:v>10.6</c:v>
                </c:pt>
                <c:pt idx="2">
                  <c:v>10.9</c:v>
                </c:pt>
                <c:pt idx="3">
                  <c:v>10.7</c:v>
                </c:pt>
                <c:pt idx="4">
                  <c:v>10.9</c:v>
                </c:pt>
                <c:pt idx="5">
                  <c:v>10.1</c:v>
                </c:pt>
                <c:pt idx="6">
                  <c:v>10.7</c:v>
                </c:pt>
                <c:pt idx="7">
                  <c:v>10.5</c:v>
                </c:pt>
                <c:pt idx="8">
                  <c:v>11.3</c:v>
                </c:pt>
                <c:pt idx="9">
                  <c:v>11.5</c:v>
                </c:pt>
                <c:pt idx="10">
                  <c:v>11.1</c:v>
                </c:pt>
                <c:pt idx="11">
                  <c:v>11.6</c:v>
                </c:pt>
                <c:pt idx="12">
                  <c:v>10.5</c:v>
                </c:pt>
                <c:pt idx="13">
                  <c:v>11.3</c:v>
                </c:pt>
                <c:pt idx="14">
                  <c:v>10.6</c:v>
                </c:pt>
                <c:pt idx="15">
                  <c:v>9.9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KAI DI XIN         DDP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2.1</c:v>
                </c:pt>
                <c:pt idx="1">
                  <c:v>3.2</c:v>
                </c:pt>
                <c:pt idx="2">
                  <c:v>3.1</c:v>
                </c:pt>
                <c:pt idx="3">
                  <c:v>3.2</c:v>
                </c:pt>
                <c:pt idx="4">
                  <c:v>3.5</c:v>
                </c:pt>
                <c:pt idx="5">
                  <c:v>3.7</c:v>
                </c:pt>
                <c:pt idx="6">
                  <c:v>4.3</c:v>
                </c:pt>
                <c:pt idx="7">
                  <c:v>5.0999999999999996</c:v>
                </c:pt>
                <c:pt idx="8">
                  <c:v>3.9</c:v>
                </c:pt>
                <c:pt idx="9">
                  <c:v>4.0999999999999996</c:v>
                </c:pt>
                <c:pt idx="10">
                  <c:v>4.7</c:v>
                </c:pt>
                <c:pt idx="11">
                  <c:v>4.3</c:v>
                </c:pt>
                <c:pt idx="12">
                  <c:v>4.5999999999999996</c:v>
                </c:pt>
                <c:pt idx="13">
                  <c:v>4.5999999999999996</c:v>
                </c:pt>
                <c:pt idx="14">
                  <c:v>4.8</c:v>
                </c:pt>
                <c:pt idx="15">
                  <c:v>4.5999999999999996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ALPHA-LIPON 300 ST EI2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3.3</c:v>
                </c:pt>
                <c:pt idx="1">
                  <c:v>1.6</c:v>
                </c:pt>
                <c:pt idx="2">
                  <c:v>3</c:v>
                </c:pt>
                <c:pt idx="3">
                  <c:v>2.9</c:v>
                </c:pt>
                <c:pt idx="4">
                  <c:v>2.2999999999999998</c:v>
                </c:pt>
                <c:pt idx="5">
                  <c:v>2.6</c:v>
                </c:pt>
                <c:pt idx="6">
                  <c:v>2.7</c:v>
                </c:pt>
                <c:pt idx="7">
                  <c:v>2.6</c:v>
                </c:pt>
                <c:pt idx="8">
                  <c:v>3</c:v>
                </c:pt>
                <c:pt idx="9">
                  <c:v>3.2</c:v>
                </c:pt>
                <c:pt idx="10">
                  <c:v>3.3</c:v>
                </c:pt>
                <c:pt idx="11">
                  <c:v>2.9</c:v>
                </c:pt>
                <c:pt idx="12">
                  <c:v>2.8</c:v>
                </c:pt>
                <c:pt idx="13">
                  <c:v>2.7</c:v>
                </c:pt>
                <c:pt idx="14">
                  <c:v>2.6</c:v>
                </c:pt>
                <c:pt idx="15">
                  <c:v>2.9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THIOCTIC ACID      JJX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1.6</c:v>
                </c:pt>
                <c:pt idx="1">
                  <c:v>2.5</c:v>
                </c:pt>
                <c:pt idx="2">
                  <c:v>2.1</c:v>
                </c:pt>
                <c:pt idx="3">
                  <c:v>1.7</c:v>
                </c:pt>
                <c:pt idx="4">
                  <c:v>2</c:v>
                </c:pt>
                <c:pt idx="5">
                  <c:v>2.4</c:v>
                </c:pt>
                <c:pt idx="6">
                  <c:v>2.2999999999999998</c:v>
                </c:pt>
                <c:pt idx="7">
                  <c:v>2.2999999999999998</c:v>
                </c:pt>
                <c:pt idx="8">
                  <c:v>2.5</c:v>
                </c:pt>
                <c:pt idx="9">
                  <c:v>2.5</c:v>
                </c:pt>
                <c:pt idx="10">
                  <c:v>2.5</c:v>
                </c:pt>
                <c:pt idx="11">
                  <c:v>2.6</c:v>
                </c:pt>
                <c:pt idx="12">
                  <c:v>3.5</c:v>
                </c:pt>
                <c:pt idx="13">
                  <c:v>2.8</c:v>
                </c:pt>
                <c:pt idx="14">
                  <c:v>2.2999999999999998</c:v>
                </c:pt>
                <c:pt idx="15">
                  <c:v>2.2000000000000002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THIOCTIC ACID      JWR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0.1</c:v>
                </c:pt>
                <c:pt idx="1">
                  <c:v>0.1</c:v>
                </c:pt>
                <c:pt idx="2">
                  <c:v>0.2</c:v>
                </c:pt>
                <c:pt idx="3">
                  <c:v>0.2</c:v>
                </c:pt>
                <c:pt idx="4">
                  <c:v>0.3</c:v>
                </c:pt>
                <c:pt idx="5">
                  <c:v>0.3</c:v>
                </c:pt>
                <c:pt idx="6">
                  <c:v>0.4</c:v>
                </c:pt>
                <c:pt idx="7">
                  <c:v>0.3</c:v>
                </c:pt>
                <c:pt idx="8">
                  <c:v>0.3</c:v>
                </c:pt>
                <c:pt idx="9">
                  <c:v>0.4</c:v>
                </c:pt>
                <c:pt idx="10">
                  <c:v>0.5</c:v>
                </c:pt>
                <c:pt idx="11">
                  <c:v>0.4</c:v>
                </c:pt>
                <c:pt idx="12">
                  <c:v>0.4</c:v>
                </c:pt>
                <c:pt idx="13">
                  <c:v>0.6</c:v>
                </c:pt>
                <c:pt idx="14">
                  <c:v>0.6</c:v>
                </c:pt>
                <c:pt idx="15">
                  <c:v>0.7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THIOCTIC ACID      S1Q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0.1</c:v>
                </c:pt>
                <c:pt idx="10">
                  <c:v>0.2</c:v>
                </c:pt>
                <c:pt idx="11">
                  <c:v>0.1</c:v>
                </c:pt>
                <c:pt idx="12">
                  <c:v>0.1</c:v>
                </c:pt>
                <c:pt idx="13">
                  <c:v>0.3</c:v>
                </c:pt>
                <c:pt idx="14">
                  <c:v>0.3</c:v>
                </c:pt>
                <c:pt idx="15">
                  <c:v>0.3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5197440"/>
        <c:axId val="245216000"/>
      </c:lineChart>
      <c:catAx>
        <c:axId val="245197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5216000"/>
        <c:crosses val="autoZero"/>
        <c:auto val="1"/>
        <c:lblAlgn val="ctr"/>
        <c:lblOffset val="100"/>
        <c:noMultiLvlLbl val="0"/>
      </c:catAx>
      <c:valAx>
        <c:axId val="24521600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5197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6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ALP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16.600000000000001</c:v>
              </c:pt>
            </c:numLit>
          </c:val>
        </c:ser>
        <c:ser>
          <c:idx val="1"/>
          <c:order val="1"/>
          <c:tx>
            <c:v>THIOCTIC ACID      YT.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25.5</c:v>
              </c:pt>
            </c:numLit>
          </c:val>
        </c:ser>
        <c:ser>
          <c:idx val="2"/>
          <c:order val="2"/>
          <c:tx>
            <c:v>THIOCTIC ACID      YBA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21.1</c:v>
              </c:pt>
            </c:numLit>
          </c:val>
        </c:ser>
        <c:ser>
          <c:idx val="3"/>
          <c:order val="3"/>
          <c:tx>
            <c:v>THIOCTIC ACID      CQY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16.899999999999999</c:v>
              </c:pt>
            </c:numLit>
          </c:val>
        </c:ser>
        <c:ser>
          <c:idx val="4"/>
          <c:order val="4"/>
          <c:tx>
            <c:v>TANG KE TING       S5I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7.3</c:v>
              </c:pt>
            </c:numLit>
          </c:val>
        </c:ser>
        <c:ser>
          <c:idx val="5"/>
          <c:order val="5"/>
          <c:tx>
            <c:v>THIOCTIC ACID      J6M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</c:v>
              </c:pt>
            </c:numLit>
          </c:val>
        </c:ser>
        <c:ser>
          <c:idx val="6"/>
          <c:order val="6"/>
          <c:tx>
            <c:v>KAI DI XIN         DDP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26.1</c:v>
              </c:pt>
            </c:numLit>
          </c:val>
        </c:ser>
        <c:ser>
          <c:idx val="7"/>
          <c:order val="7"/>
          <c:tx>
            <c:v>ALPHA-LIPON 300 ST EI2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17.399999999999999</c:v>
              </c:pt>
            </c:numLit>
          </c:val>
        </c:ser>
        <c:ser>
          <c:idx val="8"/>
          <c:order val="8"/>
          <c:tx>
            <c:v>THIOCTIC ACID      JJX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-0.9</c:v>
              </c:pt>
            </c:numLit>
          </c:val>
        </c:ser>
        <c:ser>
          <c:idx val="9"/>
          <c:order val="9"/>
          <c:tx>
            <c:v>THIOCTIC ACID      JWR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80.2</c:v>
              </c:pt>
            </c:numLit>
          </c:val>
        </c:ser>
        <c:ser>
          <c:idx val="10"/>
          <c:order val="10"/>
          <c:tx>
            <c:v>THIOCTIC ACID      S1Q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298.39999999999998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5499008"/>
        <c:axId val="245500544"/>
      </c:barChart>
      <c:catAx>
        <c:axId val="245499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5500544"/>
        <c:crosses val="autoZero"/>
        <c:auto val="1"/>
        <c:lblAlgn val="ctr"/>
        <c:lblOffset val="100"/>
        <c:noMultiLvlLbl val="0"/>
      </c:catAx>
      <c:valAx>
        <c:axId val="245500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5499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7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THIOCTIC ACID      YBA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24.5</c:v>
                </c:pt>
                <c:pt idx="1">
                  <c:v>23.1</c:v>
                </c:pt>
                <c:pt idx="2">
                  <c:v>22</c:v>
                </c:pt>
                <c:pt idx="3">
                  <c:v>21.5</c:v>
                </c:pt>
                <c:pt idx="4">
                  <c:v>20.6</c:v>
                </c:pt>
                <c:pt idx="5">
                  <c:v>20.399999999999999</c:v>
                </c:pt>
                <c:pt idx="6">
                  <c:v>20.5</c:v>
                </c:pt>
                <c:pt idx="7">
                  <c:v>20.5</c:v>
                </c:pt>
                <c:pt idx="8">
                  <c:v>20.8</c:v>
                </c:pt>
                <c:pt idx="9">
                  <c:v>20.8</c:v>
                </c:pt>
                <c:pt idx="10">
                  <c:v>20.5</c:v>
                </c:pt>
                <c:pt idx="11">
                  <c:v>20.5</c:v>
                </c:pt>
                <c:pt idx="12">
                  <c:v>20.2</c:v>
                </c:pt>
                <c:pt idx="13">
                  <c:v>19.899999999999999</c:v>
                </c:pt>
                <c:pt idx="14">
                  <c:v>19.8</c:v>
                </c:pt>
                <c:pt idx="15">
                  <c:v>19.899999999999999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TANG KE TING       S5I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28.4</c:v>
                </c:pt>
                <c:pt idx="1">
                  <c:v>27.7</c:v>
                </c:pt>
                <c:pt idx="2">
                  <c:v>27.1</c:v>
                </c:pt>
                <c:pt idx="3">
                  <c:v>26.2</c:v>
                </c:pt>
                <c:pt idx="4">
                  <c:v>24.8</c:v>
                </c:pt>
                <c:pt idx="5">
                  <c:v>23.5</c:v>
                </c:pt>
                <c:pt idx="6">
                  <c:v>21.5</c:v>
                </c:pt>
                <c:pt idx="7">
                  <c:v>20.3</c:v>
                </c:pt>
                <c:pt idx="8">
                  <c:v>19.100000000000001</c:v>
                </c:pt>
                <c:pt idx="9">
                  <c:v>18.600000000000001</c:v>
                </c:pt>
                <c:pt idx="10">
                  <c:v>18.600000000000001</c:v>
                </c:pt>
                <c:pt idx="11">
                  <c:v>19</c:v>
                </c:pt>
                <c:pt idx="12">
                  <c:v>19.2</c:v>
                </c:pt>
                <c:pt idx="13">
                  <c:v>19.100000000000001</c:v>
                </c:pt>
                <c:pt idx="14">
                  <c:v>19.399999999999999</c:v>
                </c:pt>
                <c:pt idx="15">
                  <c:v>19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THIOCTIC ACID      YT.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11.8</c:v>
                </c:pt>
                <c:pt idx="1">
                  <c:v>13.1</c:v>
                </c:pt>
                <c:pt idx="2">
                  <c:v>13.8</c:v>
                </c:pt>
                <c:pt idx="3">
                  <c:v>14.7</c:v>
                </c:pt>
                <c:pt idx="4">
                  <c:v>15.7</c:v>
                </c:pt>
                <c:pt idx="5">
                  <c:v>16.3</c:v>
                </c:pt>
                <c:pt idx="6">
                  <c:v>17</c:v>
                </c:pt>
                <c:pt idx="7">
                  <c:v>16.899999999999999</c:v>
                </c:pt>
                <c:pt idx="8">
                  <c:v>16.8</c:v>
                </c:pt>
                <c:pt idx="9">
                  <c:v>16.899999999999999</c:v>
                </c:pt>
                <c:pt idx="10">
                  <c:v>16.5</c:v>
                </c:pt>
                <c:pt idx="11">
                  <c:v>16.399999999999999</c:v>
                </c:pt>
                <c:pt idx="12">
                  <c:v>16.3</c:v>
                </c:pt>
                <c:pt idx="13">
                  <c:v>16.3</c:v>
                </c:pt>
                <c:pt idx="14">
                  <c:v>16.3</c:v>
                </c:pt>
                <c:pt idx="15">
                  <c:v>16.7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THIOCTIC ACID      CQY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14.8</c:v>
                </c:pt>
                <c:pt idx="1">
                  <c:v>15.1</c:v>
                </c:pt>
                <c:pt idx="2">
                  <c:v>14.9</c:v>
                </c:pt>
                <c:pt idx="3">
                  <c:v>14.7</c:v>
                </c:pt>
                <c:pt idx="4">
                  <c:v>14.9</c:v>
                </c:pt>
                <c:pt idx="5">
                  <c:v>15</c:v>
                </c:pt>
                <c:pt idx="6">
                  <c:v>15.2</c:v>
                </c:pt>
                <c:pt idx="7">
                  <c:v>15.8</c:v>
                </c:pt>
                <c:pt idx="8">
                  <c:v>16.100000000000001</c:v>
                </c:pt>
                <c:pt idx="9">
                  <c:v>15.8</c:v>
                </c:pt>
                <c:pt idx="10">
                  <c:v>16</c:v>
                </c:pt>
                <c:pt idx="11">
                  <c:v>15.8</c:v>
                </c:pt>
                <c:pt idx="12">
                  <c:v>15.8</c:v>
                </c:pt>
                <c:pt idx="13">
                  <c:v>15.9</c:v>
                </c:pt>
                <c:pt idx="14">
                  <c:v>15.6</c:v>
                </c:pt>
                <c:pt idx="15">
                  <c:v>15.5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THIOCTIC ACID      J6M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11.3</c:v>
                </c:pt>
                <c:pt idx="1">
                  <c:v>11.8</c:v>
                </c:pt>
                <c:pt idx="2">
                  <c:v>12.6</c:v>
                </c:pt>
                <c:pt idx="3">
                  <c:v>12.8</c:v>
                </c:pt>
                <c:pt idx="4">
                  <c:v>12.9</c:v>
                </c:pt>
                <c:pt idx="5">
                  <c:v>12.6</c:v>
                </c:pt>
                <c:pt idx="6">
                  <c:v>12.6</c:v>
                </c:pt>
                <c:pt idx="7">
                  <c:v>12.4</c:v>
                </c:pt>
                <c:pt idx="8">
                  <c:v>12.5</c:v>
                </c:pt>
                <c:pt idx="9">
                  <c:v>12.8</c:v>
                </c:pt>
                <c:pt idx="10">
                  <c:v>12.8</c:v>
                </c:pt>
                <c:pt idx="11">
                  <c:v>13</c:v>
                </c:pt>
                <c:pt idx="12">
                  <c:v>12.6</c:v>
                </c:pt>
                <c:pt idx="13">
                  <c:v>12.4</c:v>
                </c:pt>
                <c:pt idx="14">
                  <c:v>12.2</c:v>
                </c:pt>
                <c:pt idx="15">
                  <c:v>11.7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KAI DI XIN         DDP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1.6</c:v>
                </c:pt>
                <c:pt idx="1">
                  <c:v>2.2999999999999998</c:v>
                </c:pt>
                <c:pt idx="2">
                  <c:v>2.7</c:v>
                </c:pt>
                <c:pt idx="3">
                  <c:v>3.2</c:v>
                </c:pt>
                <c:pt idx="4">
                  <c:v>3.7</c:v>
                </c:pt>
                <c:pt idx="5">
                  <c:v>4</c:v>
                </c:pt>
                <c:pt idx="6">
                  <c:v>4.5</c:v>
                </c:pt>
                <c:pt idx="7">
                  <c:v>5.2</c:v>
                </c:pt>
                <c:pt idx="8">
                  <c:v>5.3</c:v>
                </c:pt>
                <c:pt idx="9">
                  <c:v>5.4</c:v>
                </c:pt>
                <c:pt idx="10">
                  <c:v>5.4</c:v>
                </c:pt>
                <c:pt idx="11">
                  <c:v>5.0999999999999996</c:v>
                </c:pt>
                <c:pt idx="12">
                  <c:v>5.3</c:v>
                </c:pt>
                <c:pt idx="13">
                  <c:v>5.4</c:v>
                </c:pt>
                <c:pt idx="14">
                  <c:v>5.4</c:v>
                </c:pt>
                <c:pt idx="15">
                  <c:v>5.6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THIOCTIC ACID      JJX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1.6</c:v>
                </c:pt>
                <c:pt idx="1">
                  <c:v>2.2999999999999998</c:v>
                </c:pt>
                <c:pt idx="2">
                  <c:v>2.6</c:v>
                </c:pt>
                <c:pt idx="3">
                  <c:v>2.5</c:v>
                </c:pt>
                <c:pt idx="4">
                  <c:v>2.6</c:v>
                </c:pt>
                <c:pt idx="5">
                  <c:v>2.6</c:v>
                </c:pt>
                <c:pt idx="6">
                  <c:v>2.7</c:v>
                </c:pt>
                <c:pt idx="7">
                  <c:v>2.9</c:v>
                </c:pt>
                <c:pt idx="8">
                  <c:v>3.1</c:v>
                </c:pt>
                <c:pt idx="9">
                  <c:v>3.1</c:v>
                </c:pt>
                <c:pt idx="10">
                  <c:v>3.1</c:v>
                </c:pt>
                <c:pt idx="11">
                  <c:v>3.2</c:v>
                </c:pt>
                <c:pt idx="12">
                  <c:v>3.5</c:v>
                </c:pt>
                <c:pt idx="13">
                  <c:v>3.6</c:v>
                </c:pt>
                <c:pt idx="14">
                  <c:v>3.6</c:v>
                </c:pt>
                <c:pt idx="15">
                  <c:v>3.5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THIOCTIC ACID      JWR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0.3</c:v>
                </c:pt>
                <c:pt idx="1">
                  <c:v>0.5</c:v>
                </c:pt>
                <c:pt idx="2">
                  <c:v>0.7</c:v>
                </c:pt>
                <c:pt idx="3">
                  <c:v>0.8</c:v>
                </c:pt>
                <c:pt idx="4">
                  <c:v>1.2</c:v>
                </c:pt>
                <c:pt idx="5">
                  <c:v>1.5</c:v>
                </c:pt>
                <c:pt idx="6">
                  <c:v>1.8</c:v>
                </c:pt>
                <c:pt idx="7">
                  <c:v>2</c:v>
                </c:pt>
                <c:pt idx="8">
                  <c:v>2</c:v>
                </c:pt>
                <c:pt idx="9">
                  <c:v>2.2000000000000002</c:v>
                </c:pt>
                <c:pt idx="10">
                  <c:v>2.2999999999999998</c:v>
                </c:pt>
                <c:pt idx="11">
                  <c:v>2.5</c:v>
                </c:pt>
                <c:pt idx="12">
                  <c:v>2.6</c:v>
                </c:pt>
                <c:pt idx="13">
                  <c:v>3</c:v>
                </c:pt>
                <c:pt idx="14">
                  <c:v>3.2</c:v>
                </c:pt>
                <c:pt idx="15">
                  <c:v>3.6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ALPHA-LIPON 300 ST EI2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5.0999999999999996</c:v>
                </c:pt>
                <c:pt idx="1">
                  <c:v>3.3</c:v>
                </c:pt>
                <c:pt idx="2">
                  <c:v>2.5</c:v>
                </c:pt>
                <c:pt idx="3">
                  <c:v>2.2000000000000002</c:v>
                </c:pt>
                <c:pt idx="4">
                  <c:v>2.1</c:v>
                </c:pt>
                <c:pt idx="5">
                  <c:v>2.4</c:v>
                </c:pt>
                <c:pt idx="6">
                  <c:v>2.5</c:v>
                </c:pt>
                <c:pt idx="7">
                  <c:v>2.5</c:v>
                </c:pt>
                <c:pt idx="8">
                  <c:v>2.7</c:v>
                </c:pt>
                <c:pt idx="9">
                  <c:v>2.8</c:v>
                </c:pt>
                <c:pt idx="10">
                  <c:v>2.9</c:v>
                </c:pt>
                <c:pt idx="11">
                  <c:v>2.9</c:v>
                </c:pt>
                <c:pt idx="12">
                  <c:v>2.8</c:v>
                </c:pt>
                <c:pt idx="13">
                  <c:v>2.7</c:v>
                </c:pt>
                <c:pt idx="14">
                  <c:v>2.5</c:v>
                </c:pt>
                <c:pt idx="15">
                  <c:v>2.5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THIOCTIC ACID      S1Q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0.2</c:v>
                </c:pt>
                <c:pt idx="10">
                  <c:v>0.3</c:v>
                </c:pt>
                <c:pt idx="11">
                  <c:v>0.4</c:v>
                </c:pt>
                <c:pt idx="12">
                  <c:v>0.5</c:v>
                </c:pt>
                <c:pt idx="13">
                  <c:v>0.8</c:v>
                </c:pt>
                <c:pt idx="14">
                  <c:v>1</c:v>
                </c:pt>
                <c:pt idx="15">
                  <c:v>1.2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5874688"/>
        <c:axId val="245876608"/>
      </c:lineChart>
      <c:catAx>
        <c:axId val="245874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5876608"/>
        <c:crosses val="autoZero"/>
        <c:auto val="1"/>
        <c:lblAlgn val="ctr"/>
        <c:lblOffset val="100"/>
        <c:noMultiLvlLbl val="0"/>
      </c:catAx>
      <c:valAx>
        <c:axId val="24587660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58746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8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ALP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17.5</c:v>
              </c:pt>
            </c:numLit>
          </c:val>
        </c:ser>
        <c:ser>
          <c:idx val="1"/>
          <c:order val="1"/>
          <c:tx>
            <c:v>THIOCTIC ACID      YBA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14.2</c:v>
              </c:pt>
            </c:numLit>
          </c:val>
        </c:ser>
        <c:ser>
          <c:idx val="2"/>
          <c:order val="2"/>
          <c:tx>
            <c:v>TANG KE TING       S5I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17.5</c:v>
              </c:pt>
            </c:numLit>
          </c:val>
        </c:ser>
        <c:ser>
          <c:idx val="3"/>
          <c:order val="3"/>
          <c:tx>
            <c:v>THIOCTIC ACID      YT.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19.7</c:v>
              </c:pt>
            </c:numLit>
          </c:val>
        </c:ser>
        <c:ser>
          <c:idx val="4"/>
          <c:order val="4"/>
          <c:tx>
            <c:v>THIOCTIC ACID      CQY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15.2</c:v>
              </c:pt>
            </c:numLit>
          </c:val>
        </c:ser>
        <c:ser>
          <c:idx val="5"/>
          <c:order val="5"/>
          <c:tx>
            <c:v>THIOCTIC ACID      J6M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5.8</c:v>
              </c:pt>
            </c:numLit>
          </c:val>
        </c:ser>
        <c:ser>
          <c:idx val="6"/>
          <c:order val="6"/>
          <c:tx>
            <c:v>KAI DI XIN         DDP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27.6</c:v>
              </c:pt>
            </c:numLit>
          </c:val>
        </c:ser>
        <c:ser>
          <c:idx val="7"/>
          <c:order val="7"/>
          <c:tx>
            <c:v>THIOCTIC ACID      JJX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28.7</c:v>
              </c:pt>
            </c:numLit>
          </c:val>
        </c:ser>
        <c:ser>
          <c:idx val="8"/>
          <c:order val="8"/>
          <c:tx>
            <c:v>THIOCTIC ACID      JWR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69.3</c:v>
              </c:pt>
            </c:numLit>
          </c:val>
        </c:ser>
        <c:ser>
          <c:idx val="9"/>
          <c:order val="9"/>
          <c:tx>
            <c:v>ALPHA-LIPON 300 ST EI2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1.8</c:v>
              </c:pt>
            </c:numLit>
          </c:val>
        </c:ser>
        <c:ser>
          <c:idx val="10"/>
          <c:order val="10"/>
          <c:tx>
            <c:v>THIOCTIC ACID      S1Q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233.7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5938432"/>
        <c:axId val="246091776"/>
      </c:barChart>
      <c:catAx>
        <c:axId val="245938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091776"/>
        <c:crosses val="autoZero"/>
        <c:auto val="1"/>
        <c:lblAlgn val="ctr"/>
        <c:lblOffset val="100"/>
        <c:noMultiLvlLbl val="0"/>
      </c:catAx>
      <c:valAx>
        <c:axId val="246091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59384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</c:pivotFmt>
      <c:pivotFmt>
        <c:idx val="73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THIOCTIC ACID      YBA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23.3</c:v>
                </c:pt>
                <c:pt idx="1">
                  <c:v>21</c:v>
                </c:pt>
                <c:pt idx="2">
                  <c:v>20.9</c:v>
                </c:pt>
                <c:pt idx="3">
                  <c:v>21.2</c:v>
                </c:pt>
                <c:pt idx="4">
                  <c:v>19.600000000000001</c:v>
                </c:pt>
                <c:pt idx="5">
                  <c:v>20.3</c:v>
                </c:pt>
                <c:pt idx="6">
                  <c:v>21.3</c:v>
                </c:pt>
                <c:pt idx="7">
                  <c:v>20.9</c:v>
                </c:pt>
                <c:pt idx="8">
                  <c:v>20.9</c:v>
                </c:pt>
                <c:pt idx="9">
                  <c:v>20.399999999999999</c:v>
                </c:pt>
                <c:pt idx="10">
                  <c:v>20.100000000000001</c:v>
                </c:pt>
                <c:pt idx="11">
                  <c:v>20.399999999999999</c:v>
                </c:pt>
                <c:pt idx="12">
                  <c:v>19.899999999999999</c:v>
                </c:pt>
                <c:pt idx="13">
                  <c:v>19.3</c:v>
                </c:pt>
                <c:pt idx="14">
                  <c:v>19.899999999999999</c:v>
                </c:pt>
                <c:pt idx="15">
                  <c:v>20.5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TANG KE TING       S5I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28</c:v>
                </c:pt>
                <c:pt idx="1">
                  <c:v>26.9</c:v>
                </c:pt>
                <c:pt idx="2">
                  <c:v>26</c:v>
                </c:pt>
                <c:pt idx="3">
                  <c:v>24.3</c:v>
                </c:pt>
                <c:pt idx="4">
                  <c:v>22.9</c:v>
                </c:pt>
                <c:pt idx="5">
                  <c:v>21.4</c:v>
                </c:pt>
                <c:pt idx="6">
                  <c:v>18</c:v>
                </c:pt>
                <c:pt idx="7">
                  <c:v>18.5</c:v>
                </c:pt>
                <c:pt idx="8">
                  <c:v>18.5</c:v>
                </c:pt>
                <c:pt idx="9">
                  <c:v>19.100000000000001</c:v>
                </c:pt>
                <c:pt idx="10">
                  <c:v>18.3</c:v>
                </c:pt>
                <c:pt idx="11">
                  <c:v>20</c:v>
                </c:pt>
                <c:pt idx="12">
                  <c:v>19.399999999999999</c:v>
                </c:pt>
                <c:pt idx="13">
                  <c:v>18.600000000000001</c:v>
                </c:pt>
                <c:pt idx="14">
                  <c:v>19.8</c:v>
                </c:pt>
                <c:pt idx="15">
                  <c:v>18.2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THIOCTIC ACID      YT.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13.6</c:v>
                </c:pt>
                <c:pt idx="1">
                  <c:v>14.5</c:v>
                </c:pt>
                <c:pt idx="2">
                  <c:v>14.3</c:v>
                </c:pt>
                <c:pt idx="3">
                  <c:v>16.3</c:v>
                </c:pt>
                <c:pt idx="4">
                  <c:v>17.2</c:v>
                </c:pt>
                <c:pt idx="5">
                  <c:v>16.899999999999999</c:v>
                </c:pt>
                <c:pt idx="6">
                  <c:v>17.3</c:v>
                </c:pt>
                <c:pt idx="7">
                  <c:v>16.3</c:v>
                </c:pt>
                <c:pt idx="8">
                  <c:v>16.7</c:v>
                </c:pt>
                <c:pt idx="9">
                  <c:v>17.2</c:v>
                </c:pt>
                <c:pt idx="10">
                  <c:v>16</c:v>
                </c:pt>
                <c:pt idx="11">
                  <c:v>15.6</c:v>
                </c:pt>
                <c:pt idx="12">
                  <c:v>16.5</c:v>
                </c:pt>
                <c:pt idx="13">
                  <c:v>16.899999999999999</c:v>
                </c:pt>
                <c:pt idx="14">
                  <c:v>16</c:v>
                </c:pt>
                <c:pt idx="15">
                  <c:v>17.3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THIOCTIC ACID      CQY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14.2</c:v>
                </c:pt>
                <c:pt idx="1">
                  <c:v>15.2</c:v>
                </c:pt>
                <c:pt idx="2">
                  <c:v>15.3</c:v>
                </c:pt>
                <c:pt idx="3">
                  <c:v>14</c:v>
                </c:pt>
                <c:pt idx="4">
                  <c:v>15</c:v>
                </c:pt>
                <c:pt idx="5">
                  <c:v>15.6</c:v>
                </c:pt>
                <c:pt idx="6">
                  <c:v>15.8</c:v>
                </c:pt>
                <c:pt idx="7">
                  <c:v>16.7</c:v>
                </c:pt>
                <c:pt idx="8">
                  <c:v>16.2</c:v>
                </c:pt>
                <c:pt idx="9">
                  <c:v>14.8</c:v>
                </c:pt>
                <c:pt idx="10">
                  <c:v>16.600000000000001</c:v>
                </c:pt>
                <c:pt idx="11">
                  <c:v>15.9</c:v>
                </c:pt>
                <c:pt idx="12">
                  <c:v>15.9</c:v>
                </c:pt>
                <c:pt idx="13">
                  <c:v>15.2</c:v>
                </c:pt>
                <c:pt idx="14">
                  <c:v>15.4</c:v>
                </c:pt>
                <c:pt idx="15">
                  <c:v>15.6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THIOCTIC ACID      J6M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12.6</c:v>
                </c:pt>
                <c:pt idx="1">
                  <c:v>12.8</c:v>
                </c:pt>
                <c:pt idx="2">
                  <c:v>12.9</c:v>
                </c:pt>
                <c:pt idx="3">
                  <c:v>13</c:v>
                </c:pt>
                <c:pt idx="4">
                  <c:v>13</c:v>
                </c:pt>
                <c:pt idx="5">
                  <c:v>11.8</c:v>
                </c:pt>
                <c:pt idx="6">
                  <c:v>12.6</c:v>
                </c:pt>
                <c:pt idx="7">
                  <c:v>12.3</c:v>
                </c:pt>
                <c:pt idx="8">
                  <c:v>13.3</c:v>
                </c:pt>
                <c:pt idx="9">
                  <c:v>13</c:v>
                </c:pt>
                <c:pt idx="10">
                  <c:v>12.5</c:v>
                </c:pt>
                <c:pt idx="11">
                  <c:v>13.4</c:v>
                </c:pt>
                <c:pt idx="12">
                  <c:v>11.6</c:v>
                </c:pt>
                <c:pt idx="13">
                  <c:v>12.3</c:v>
                </c:pt>
                <c:pt idx="14">
                  <c:v>11.7</c:v>
                </c:pt>
                <c:pt idx="15">
                  <c:v>11.3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KAI DI XIN         DDP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2.2000000000000002</c:v>
                </c:pt>
                <c:pt idx="1">
                  <c:v>3.4</c:v>
                </c:pt>
                <c:pt idx="2">
                  <c:v>3.3</c:v>
                </c:pt>
                <c:pt idx="3">
                  <c:v>3.7</c:v>
                </c:pt>
                <c:pt idx="4">
                  <c:v>4.3</c:v>
                </c:pt>
                <c:pt idx="5">
                  <c:v>4.5999999999999996</c:v>
                </c:pt>
                <c:pt idx="6">
                  <c:v>5.4</c:v>
                </c:pt>
                <c:pt idx="7">
                  <c:v>6.5</c:v>
                </c:pt>
                <c:pt idx="8">
                  <c:v>4.8</c:v>
                </c:pt>
                <c:pt idx="9">
                  <c:v>5</c:v>
                </c:pt>
                <c:pt idx="10">
                  <c:v>5.7</c:v>
                </c:pt>
                <c:pt idx="11">
                  <c:v>5</c:v>
                </c:pt>
                <c:pt idx="12">
                  <c:v>5.6</c:v>
                </c:pt>
                <c:pt idx="13">
                  <c:v>5.5</c:v>
                </c:pt>
                <c:pt idx="14">
                  <c:v>5.7</c:v>
                </c:pt>
                <c:pt idx="15">
                  <c:v>5.5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THIOCTIC ACID      JWR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0.6</c:v>
                </c:pt>
                <c:pt idx="1">
                  <c:v>0.6</c:v>
                </c:pt>
                <c:pt idx="2">
                  <c:v>0.9</c:v>
                </c:pt>
                <c:pt idx="3">
                  <c:v>1.1000000000000001</c:v>
                </c:pt>
                <c:pt idx="4">
                  <c:v>1.8</c:v>
                </c:pt>
                <c:pt idx="5">
                  <c:v>1.9</c:v>
                </c:pt>
                <c:pt idx="6">
                  <c:v>2.2999999999999998</c:v>
                </c:pt>
                <c:pt idx="7">
                  <c:v>1.9</c:v>
                </c:pt>
                <c:pt idx="8">
                  <c:v>2</c:v>
                </c:pt>
                <c:pt idx="9">
                  <c:v>2.7</c:v>
                </c:pt>
                <c:pt idx="10">
                  <c:v>2.7</c:v>
                </c:pt>
                <c:pt idx="11">
                  <c:v>2.6</c:v>
                </c:pt>
                <c:pt idx="12">
                  <c:v>2.6</c:v>
                </c:pt>
                <c:pt idx="13">
                  <c:v>3.9</c:v>
                </c:pt>
                <c:pt idx="14">
                  <c:v>3.7</c:v>
                </c:pt>
                <c:pt idx="15">
                  <c:v>4.2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THIOCTIC ACID      JJX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2</c:v>
                </c:pt>
                <c:pt idx="1">
                  <c:v>3.2</c:v>
                </c:pt>
                <c:pt idx="2">
                  <c:v>2.5</c:v>
                </c:pt>
                <c:pt idx="3">
                  <c:v>2.2000000000000002</c:v>
                </c:pt>
                <c:pt idx="4">
                  <c:v>2.5</c:v>
                </c:pt>
                <c:pt idx="5">
                  <c:v>3</c:v>
                </c:pt>
                <c:pt idx="6">
                  <c:v>3</c:v>
                </c:pt>
                <c:pt idx="7">
                  <c:v>3</c:v>
                </c:pt>
                <c:pt idx="8">
                  <c:v>3.2</c:v>
                </c:pt>
                <c:pt idx="9">
                  <c:v>3.2</c:v>
                </c:pt>
                <c:pt idx="10">
                  <c:v>3.1</c:v>
                </c:pt>
                <c:pt idx="11">
                  <c:v>3.2</c:v>
                </c:pt>
                <c:pt idx="12">
                  <c:v>4.5</c:v>
                </c:pt>
                <c:pt idx="13">
                  <c:v>3.5</c:v>
                </c:pt>
                <c:pt idx="14">
                  <c:v>3</c:v>
                </c:pt>
                <c:pt idx="15">
                  <c:v>2.8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ALPHA-LIPON 300 ST EI2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2.5</c:v>
                </c:pt>
                <c:pt idx="1">
                  <c:v>1.2</c:v>
                </c:pt>
                <c:pt idx="2">
                  <c:v>2.2999999999999998</c:v>
                </c:pt>
                <c:pt idx="3">
                  <c:v>2.6</c:v>
                </c:pt>
                <c:pt idx="4">
                  <c:v>2.2000000000000002</c:v>
                </c:pt>
                <c:pt idx="5">
                  <c:v>2.5</c:v>
                </c:pt>
                <c:pt idx="6">
                  <c:v>2.6</c:v>
                </c:pt>
                <c:pt idx="7">
                  <c:v>2.6</c:v>
                </c:pt>
                <c:pt idx="8">
                  <c:v>2.9</c:v>
                </c:pt>
                <c:pt idx="9">
                  <c:v>3</c:v>
                </c:pt>
                <c:pt idx="10">
                  <c:v>3.1</c:v>
                </c:pt>
                <c:pt idx="11">
                  <c:v>2.6</c:v>
                </c:pt>
                <c:pt idx="12">
                  <c:v>2.6</c:v>
                </c:pt>
                <c:pt idx="13">
                  <c:v>2.4</c:v>
                </c:pt>
                <c:pt idx="14">
                  <c:v>2.2999999999999998</c:v>
                </c:pt>
                <c:pt idx="15">
                  <c:v>2.6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THIOCTIC ACID      S1Q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0.1</c:v>
                </c:pt>
                <c:pt idx="9">
                  <c:v>0.5</c:v>
                </c:pt>
                <c:pt idx="10">
                  <c:v>0.7</c:v>
                </c:pt>
                <c:pt idx="11">
                  <c:v>0.3</c:v>
                </c:pt>
                <c:pt idx="12">
                  <c:v>0.6</c:v>
                </c:pt>
                <c:pt idx="13">
                  <c:v>1.4</c:v>
                </c:pt>
                <c:pt idx="14">
                  <c:v>1.5</c:v>
                </c:pt>
                <c:pt idx="15">
                  <c:v>1.2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6432896"/>
        <c:axId val="246434816"/>
      </c:lineChart>
      <c:catAx>
        <c:axId val="246432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6434816"/>
        <c:crosses val="autoZero"/>
        <c:auto val="1"/>
        <c:lblAlgn val="ctr"/>
        <c:lblOffset val="100"/>
        <c:noMultiLvlLbl val="0"/>
      </c:catAx>
      <c:valAx>
        <c:axId val="24643481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64328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8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ALP Relevant Market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20.5</c:v>
              </c:pt>
            </c:numLit>
          </c:val>
        </c:ser>
        <c:ser>
          <c:idx val="1"/>
          <c:order val="1"/>
          <c:tx>
            <c:v>THIOCTIC ACID      YBA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</c:v>
              </c:pt>
            </c:numLit>
          </c:val>
        </c:ser>
        <c:ser>
          <c:idx val="2"/>
          <c:order val="2"/>
          <c:tx>
            <c:v>TANG KE TING       S5I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9.6</c:v>
              </c:pt>
            </c:numLit>
          </c:val>
        </c:ser>
        <c:ser>
          <c:idx val="3"/>
          <c:order val="3"/>
          <c:tx>
            <c:v>THIOCTIC ACID      YT.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33.700000000000003</c:v>
              </c:pt>
            </c:numLit>
          </c:val>
        </c:ser>
        <c:ser>
          <c:idx val="4"/>
          <c:order val="4"/>
          <c:tx>
            <c:v>THIOCTIC ACID      CQY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18.600000000000001</c:v>
              </c:pt>
            </c:numLit>
          </c:val>
        </c:ser>
        <c:ser>
          <c:idx val="5"/>
          <c:order val="5"/>
          <c:tx>
            <c:v>THIOCTIC ACID      J6M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1.6</c:v>
              </c:pt>
            </c:numLit>
          </c:val>
        </c:ser>
        <c:ser>
          <c:idx val="6"/>
          <c:order val="6"/>
          <c:tx>
            <c:v>KAI DI XIN         DDP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33.700000000000003</c:v>
              </c:pt>
            </c:numLit>
          </c:val>
        </c:ser>
        <c:ser>
          <c:idx val="7"/>
          <c:order val="7"/>
          <c:tx>
            <c:v>THIOCTIC ACID      JWR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91.7</c:v>
              </c:pt>
            </c:numLit>
          </c:val>
        </c:ser>
        <c:ser>
          <c:idx val="8"/>
          <c:order val="8"/>
          <c:tx>
            <c:v>THIOCTIC ACID      JJX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6.8</c:v>
              </c:pt>
            </c:numLit>
          </c:val>
        </c:ser>
        <c:ser>
          <c:idx val="9"/>
          <c:order val="9"/>
          <c:tx>
            <c:v>ALPHA-LIPON 300 ST EI2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20.100000000000001</c:v>
              </c:pt>
            </c:numLit>
          </c:val>
        </c:ser>
        <c:ser>
          <c:idx val="10"/>
          <c:order val="10"/>
          <c:tx>
            <c:v>THIOCTIC ACID      S1Q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333.1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6488448"/>
        <c:axId val="246506624"/>
      </c:barChart>
      <c:catAx>
        <c:axId val="246488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506624"/>
        <c:crosses val="autoZero"/>
        <c:auto val="1"/>
        <c:lblAlgn val="ctr"/>
        <c:lblOffset val="100"/>
        <c:noMultiLvlLbl val="0"/>
      </c:catAx>
      <c:valAx>
        <c:axId val="24650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6488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Glakay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1774.778</c:v>
                </c:pt>
                <c:pt idx="1">
                  <c:v>1891.5554</c:v>
                </c:pt>
                <c:pt idx="2">
                  <c:v>2005.2893999999999</c:v>
                </c:pt>
                <c:pt idx="3">
                  <c:v>2082.7656000000002</c:v>
                </c:pt>
                <c:pt idx="4">
                  <c:v>2179.1509000000001</c:v>
                </c:pt>
                <c:pt idx="5">
                  <c:v>2274.0675000000001</c:v>
                </c:pt>
                <c:pt idx="6">
                  <c:v>2358.0698000000002</c:v>
                </c:pt>
                <c:pt idx="7">
                  <c:v>2438.9717000000001</c:v>
                </c:pt>
                <c:pt idx="8">
                  <c:v>2528.3105999999998</c:v>
                </c:pt>
                <c:pt idx="9">
                  <c:v>2620.6642000000002</c:v>
                </c:pt>
                <c:pt idx="10">
                  <c:v>2696.0187999999998</c:v>
                </c:pt>
                <c:pt idx="11">
                  <c:v>2738.6514999999999</c:v>
                </c:pt>
                <c:pt idx="12">
                  <c:v>2762.0014000000001</c:v>
                </c:pt>
                <c:pt idx="13">
                  <c:v>2786.7329</c:v>
                </c:pt>
                <c:pt idx="14">
                  <c:v>2815.3948999999998</c:v>
                </c:pt>
                <c:pt idx="15">
                  <c:v>2876.4378999999999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Vitamin D Plain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936.71579999999994</c:v>
                </c:pt>
                <c:pt idx="1">
                  <c:v>1025.2882</c:v>
                </c:pt>
                <c:pt idx="2">
                  <c:v>1104.9047</c:v>
                </c:pt>
                <c:pt idx="3">
                  <c:v>1158.4912999999999</c:v>
                </c:pt>
                <c:pt idx="4">
                  <c:v>1223.9851000000001</c:v>
                </c:pt>
                <c:pt idx="5">
                  <c:v>1293.5485000000001</c:v>
                </c:pt>
                <c:pt idx="6">
                  <c:v>1350.2826</c:v>
                </c:pt>
                <c:pt idx="7">
                  <c:v>1405.4561000000001</c:v>
                </c:pt>
                <c:pt idx="8">
                  <c:v>1465.1434999999999</c:v>
                </c:pt>
                <c:pt idx="9">
                  <c:v>1522.4311</c:v>
                </c:pt>
                <c:pt idx="10">
                  <c:v>1575.8886</c:v>
                </c:pt>
                <c:pt idx="11">
                  <c:v>1606.5021999999999</c:v>
                </c:pt>
                <c:pt idx="12">
                  <c:v>1623.6917000000001</c:v>
                </c:pt>
                <c:pt idx="13">
                  <c:v>1650.3033</c:v>
                </c:pt>
                <c:pt idx="14">
                  <c:v>1677.0108</c:v>
                </c:pt>
                <c:pt idx="15">
                  <c:v>1734.4231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Bisphosphonates osteoporosis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349.76650000000001</c:v>
                </c:pt>
                <c:pt idx="1">
                  <c:v>380.40429999999998</c:v>
                </c:pt>
                <c:pt idx="2">
                  <c:v>415.67770000000002</c:v>
                </c:pt>
                <c:pt idx="3">
                  <c:v>448.59879999999998</c:v>
                </c:pt>
                <c:pt idx="4">
                  <c:v>483.21730000000002</c:v>
                </c:pt>
                <c:pt idx="5">
                  <c:v>512.49189999999999</c:v>
                </c:pt>
                <c:pt idx="6">
                  <c:v>538.05579999999998</c:v>
                </c:pt>
                <c:pt idx="7">
                  <c:v>559.95050000000003</c:v>
                </c:pt>
                <c:pt idx="8">
                  <c:v>592.26599999999996</c:v>
                </c:pt>
                <c:pt idx="9">
                  <c:v>627.73710000000005</c:v>
                </c:pt>
                <c:pt idx="10">
                  <c:v>655.30179999999996</c:v>
                </c:pt>
                <c:pt idx="11">
                  <c:v>671.65869999999995</c:v>
                </c:pt>
                <c:pt idx="12">
                  <c:v>682.55600000000004</c:v>
                </c:pt>
                <c:pt idx="13">
                  <c:v>687.49570000000006</c:v>
                </c:pt>
                <c:pt idx="14">
                  <c:v>693.44</c:v>
                </c:pt>
                <c:pt idx="15">
                  <c:v>713.4529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Calcitonins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482.33300000000003</c:v>
                </c:pt>
                <c:pt idx="1">
                  <c:v>478.38979999999998</c:v>
                </c:pt>
                <c:pt idx="2">
                  <c:v>476.54750000000001</c:v>
                </c:pt>
                <c:pt idx="3">
                  <c:v>467.45760000000001</c:v>
                </c:pt>
                <c:pt idx="4">
                  <c:v>462.74430000000001</c:v>
                </c:pt>
                <c:pt idx="5">
                  <c:v>458.96769999999998</c:v>
                </c:pt>
                <c:pt idx="6">
                  <c:v>460.93540000000002</c:v>
                </c:pt>
                <c:pt idx="7">
                  <c:v>464.87990000000002</c:v>
                </c:pt>
                <c:pt idx="8">
                  <c:v>463.6909</c:v>
                </c:pt>
                <c:pt idx="9">
                  <c:v>464.48219999999998</c:v>
                </c:pt>
                <c:pt idx="10">
                  <c:v>459.42039999999997</c:v>
                </c:pt>
                <c:pt idx="11">
                  <c:v>455.49209999999999</c:v>
                </c:pt>
                <c:pt idx="12">
                  <c:v>451.0342</c:v>
                </c:pt>
                <c:pt idx="13">
                  <c:v>444.00920000000002</c:v>
                </c:pt>
                <c:pt idx="14">
                  <c:v>439.93920000000003</c:v>
                </c:pt>
                <c:pt idx="15">
                  <c:v>423.42630000000003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Other Bone Calcium Regulator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5.9627999999999997</c:v>
                </c:pt>
                <c:pt idx="1">
                  <c:v>7.4730999999999996</c:v>
                </c:pt>
                <c:pt idx="2">
                  <c:v>8.1593999999999998</c:v>
                </c:pt>
                <c:pt idx="3">
                  <c:v>8.2179000000000002</c:v>
                </c:pt>
                <c:pt idx="4">
                  <c:v>9.2042999999999999</c:v>
                </c:pt>
                <c:pt idx="5">
                  <c:v>9.0594000000000001</c:v>
                </c:pt>
                <c:pt idx="6">
                  <c:v>8.7959999999999994</c:v>
                </c:pt>
                <c:pt idx="7">
                  <c:v>8.6852</c:v>
                </c:pt>
                <c:pt idx="8">
                  <c:v>7.2102000000000004</c:v>
                </c:pt>
                <c:pt idx="9">
                  <c:v>6.0137</c:v>
                </c:pt>
                <c:pt idx="10">
                  <c:v>5.4081000000000001</c:v>
                </c:pt>
                <c:pt idx="11">
                  <c:v>4.9984999999999999</c:v>
                </c:pt>
                <c:pt idx="12">
                  <c:v>4.7195999999999998</c:v>
                </c:pt>
                <c:pt idx="13">
                  <c:v>4.9246999999999996</c:v>
                </c:pt>
                <c:pt idx="14">
                  <c:v>5.0049000000000001</c:v>
                </c:pt>
                <c:pt idx="15">
                  <c:v>5.1356000000000002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46801152"/>
        <c:axId val="246802688"/>
      </c:lineChart>
      <c:catAx>
        <c:axId val="246801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6802688"/>
        <c:crosses val="autoZero"/>
        <c:auto val="1"/>
        <c:lblAlgn val="ctr"/>
        <c:lblOffset val="100"/>
        <c:noMultiLvlLbl val="0"/>
      </c:catAx>
      <c:valAx>
        <c:axId val="24680268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68011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MBL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4.4000000000000004</c:v>
              </c:pt>
            </c:numLit>
          </c:val>
        </c:ser>
        <c:ser>
          <c:idx val="1"/>
          <c:order val="1"/>
          <c:tx>
            <c:v>MECOBALAMIN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</c:v>
              </c:pt>
            </c:numLit>
          </c:val>
        </c:ser>
        <c:ser>
          <c:idx val="2"/>
          <c:order val="2"/>
          <c:tx>
            <c:v>COBAMAMIDE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8.8000000000000007</c:v>
              </c:pt>
            </c:numLit>
          </c:val>
        </c:ser>
        <c:ser>
          <c:idx val="3"/>
          <c:order val="3"/>
          <c:tx>
            <c:v>CYANOCOBALAMIN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26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45112320"/>
        <c:axId val="45138688"/>
      </c:barChart>
      <c:catAx>
        <c:axId val="45112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138688"/>
        <c:crosses val="autoZero"/>
        <c:auto val="1"/>
        <c:lblAlgn val="ctr"/>
        <c:lblOffset val="100"/>
        <c:noMultiLvlLbl val="0"/>
      </c:catAx>
      <c:valAx>
        <c:axId val="45138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1123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Glakay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</c:v>
              </c:pt>
            </c:numLit>
          </c:val>
        </c:ser>
        <c:ser>
          <c:idx val="1"/>
          <c:order val="1"/>
          <c:tx>
            <c:v>Vitamin D Plain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</c:v>
              </c:pt>
            </c:numLit>
          </c:val>
        </c:ser>
        <c:ser>
          <c:idx val="2"/>
          <c:order val="2"/>
          <c:tx>
            <c:v>Bisphosphonates osteoporosis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6.2</c:v>
              </c:pt>
            </c:numLit>
          </c:val>
        </c:ser>
        <c:ser>
          <c:idx val="3"/>
          <c:order val="3"/>
          <c:tx>
            <c:v>Calcitonins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</c:v>
              </c:pt>
            </c:numLit>
          </c:val>
        </c:ser>
        <c:ser>
          <c:idx val="4"/>
          <c:order val="4"/>
          <c:tx>
            <c:v>Other Bone Calcium Regulator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7163904"/>
        <c:axId val="247169792"/>
      </c:barChart>
      <c:catAx>
        <c:axId val="247163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7169792"/>
        <c:crosses val="autoZero"/>
        <c:auto val="1"/>
        <c:lblAlgn val="ctr"/>
        <c:lblOffset val="100"/>
        <c:noMultiLvlLbl val="0"/>
      </c:catAx>
      <c:valAx>
        <c:axId val="247169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7163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Glakay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496.06479999999999</c:v>
                </c:pt>
                <c:pt idx="1">
                  <c:v>527.92110000000002</c:v>
                </c:pt>
                <c:pt idx="2">
                  <c:v>528.29499999999996</c:v>
                </c:pt>
                <c:pt idx="3">
                  <c:v>530.48469999999998</c:v>
                </c:pt>
                <c:pt idx="4">
                  <c:v>592.45010000000002</c:v>
                </c:pt>
                <c:pt idx="5">
                  <c:v>622.83770000000004</c:v>
                </c:pt>
                <c:pt idx="6">
                  <c:v>612.29729999999995</c:v>
                </c:pt>
                <c:pt idx="7">
                  <c:v>611.38660000000004</c:v>
                </c:pt>
                <c:pt idx="8">
                  <c:v>681.78899999999999</c:v>
                </c:pt>
                <c:pt idx="9">
                  <c:v>715.19129999999996</c:v>
                </c:pt>
                <c:pt idx="10">
                  <c:v>687.65189999999996</c:v>
                </c:pt>
                <c:pt idx="11">
                  <c:v>654.01930000000004</c:v>
                </c:pt>
                <c:pt idx="12">
                  <c:v>705.13900000000001</c:v>
                </c:pt>
                <c:pt idx="13">
                  <c:v>739.92269999999996</c:v>
                </c:pt>
                <c:pt idx="14">
                  <c:v>716.31399999999996</c:v>
                </c:pt>
                <c:pt idx="15">
                  <c:v>715.06219999999996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Vitamin D Plain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267.49700000000001</c:v>
                </c:pt>
                <c:pt idx="1">
                  <c:v>295.02409999999998</c:v>
                </c:pt>
                <c:pt idx="2">
                  <c:v>296.41359999999997</c:v>
                </c:pt>
                <c:pt idx="3">
                  <c:v>299.5566</c:v>
                </c:pt>
                <c:pt idx="4">
                  <c:v>332.99079999999998</c:v>
                </c:pt>
                <c:pt idx="5">
                  <c:v>364.58749999999998</c:v>
                </c:pt>
                <c:pt idx="6">
                  <c:v>353.14769999999999</c:v>
                </c:pt>
                <c:pt idx="7">
                  <c:v>354.73009999999999</c:v>
                </c:pt>
                <c:pt idx="8">
                  <c:v>392.6782</c:v>
                </c:pt>
                <c:pt idx="9">
                  <c:v>421.87509999999997</c:v>
                </c:pt>
                <c:pt idx="10">
                  <c:v>406.60520000000002</c:v>
                </c:pt>
                <c:pt idx="11">
                  <c:v>385.34370000000001</c:v>
                </c:pt>
                <c:pt idx="12">
                  <c:v>409.86770000000001</c:v>
                </c:pt>
                <c:pt idx="13">
                  <c:v>448.48669999999998</c:v>
                </c:pt>
                <c:pt idx="14">
                  <c:v>433.31270000000001</c:v>
                </c:pt>
                <c:pt idx="15">
                  <c:v>442.75599999999997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Bisphosphonates osteoporosis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101.9307</c:v>
                </c:pt>
                <c:pt idx="1">
                  <c:v>109.99460000000001</c:v>
                </c:pt>
                <c:pt idx="2">
                  <c:v>116.43380000000001</c:v>
                </c:pt>
                <c:pt idx="3">
                  <c:v>120.2397</c:v>
                </c:pt>
                <c:pt idx="4">
                  <c:v>136.54920000000001</c:v>
                </c:pt>
                <c:pt idx="5">
                  <c:v>139.26920000000001</c:v>
                </c:pt>
                <c:pt idx="6">
                  <c:v>141.99770000000001</c:v>
                </c:pt>
                <c:pt idx="7">
                  <c:v>142.1344</c:v>
                </c:pt>
                <c:pt idx="8">
                  <c:v>168.8647</c:v>
                </c:pt>
                <c:pt idx="9">
                  <c:v>174.74029999999999</c:v>
                </c:pt>
                <c:pt idx="10">
                  <c:v>169.5624</c:v>
                </c:pt>
                <c:pt idx="11">
                  <c:v>158.4913</c:v>
                </c:pt>
                <c:pt idx="12">
                  <c:v>179.762</c:v>
                </c:pt>
                <c:pt idx="13">
                  <c:v>179.68010000000001</c:v>
                </c:pt>
                <c:pt idx="14">
                  <c:v>175.5067</c:v>
                </c:pt>
                <c:pt idx="15">
                  <c:v>178.50409999999999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Calcitonins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125.004</c:v>
                </c:pt>
                <c:pt idx="1">
                  <c:v>120.2807</c:v>
                </c:pt>
                <c:pt idx="2">
                  <c:v>113.26990000000001</c:v>
                </c:pt>
                <c:pt idx="3">
                  <c:v>108.90300000000001</c:v>
                </c:pt>
                <c:pt idx="4">
                  <c:v>120.2906</c:v>
                </c:pt>
                <c:pt idx="5">
                  <c:v>116.5042</c:v>
                </c:pt>
                <c:pt idx="6">
                  <c:v>115.2376</c:v>
                </c:pt>
                <c:pt idx="7">
                  <c:v>112.8476</c:v>
                </c:pt>
                <c:pt idx="8">
                  <c:v>119.1016</c:v>
                </c:pt>
                <c:pt idx="9">
                  <c:v>117.2954</c:v>
                </c:pt>
                <c:pt idx="10">
                  <c:v>110.1758</c:v>
                </c:pt>
                <c:pt idx="11">
                  <c:v>108.91930000000001</c:v>
                </c:pt>
                <c:pt idx="12">
                  <c:v>114.6437</c:v>
                </c:pt>
                <c:pt idx="13">
                  <c:v>110.2704</c:v>
                </c:pt>
                <c:pt idx="14">
                  <c:v>106.1058</c:v>
                </c:pt>
                <c:pt idx="15">
                  <c:v>92.406400000000005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Other Bone Calcium Regulator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1.6331</c:v>
                </c:pt>
                <c:pt idx="1">
                  <c:v>2.6217000000000001</c:v>
                </c:pt>
                <c:pt idx="2">
                  <c:v>2.1777000000000002</c:v>
                </c:pt>
                <c:pt idx="3">
                  <c:v>1.7854000000000001</c:v>
                </c:pt>
                <c:pt idx="4">
                  <c:v>2.6194999999999999</c:v>
                </c:pt>
                <c:pt idx="5">
                  <c:v>2.4769000000000001</c:v>
                </c:pt>
                <c:pt idx="6">
                  <c:v>1.9142999999999999</c:v>
                </c:pt>
                <c:pt idx="7">
                  <c:v>1.6746000000000001</c:v>
                </c:pt>
                <c:pt idx="8">
                  <c:v>1.1445000000000001</c:v>
                </c:pt>
                <c:pt idx="9">
                  <c:v>1.2804</c:v>
                </c:pt>
                <c:pt idx="10">
                  <c:v>1.3086</c:v>
                </c:pt>
                <c:pt idx="11">
                  <c:v>1.2649999999999999</c:v>
                </c:pt>
                <c:pt idx="12">
                  <c:v>0.86560000000000004</c:v>
                </c:pt>
                <c:pt idx="13">
                  <c:v>1.4855</c:v>
                </c:pt>
                <c:pt idx="14">
                  <c:v>1.3888</c:v>
                </c:pt>
                <c:pt idx="15">
                  <c:v>1.3956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47357824"/>
        <c:axId val="247359360"/>
      </c:lineChart>
      <c:catAx>
        <c:axId val="247357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7359360"/>
        <c:crosses val="autoZero"/>
        <c:auto val="1"/>
        <c:lblAlgn val="ctr"/>
        <c:lblOffset val="100"/>
        <c:noMultiLvlLbl val="0"/>
      </c:catAx>
      <c:valAx>
        <c:axId val="24735936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7357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Glakay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9.3000000000000007</c:v>
              </c:pt>
            </c:numLit>
          </c:val>
        </c:ser>
        <c:ser>
          <c:idx val="1"/>
          <c:order val="1"/>
          <c:tx>
            <c:v>Vitamin D Plain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14.9</c:v>
              </c:pt>
            </c:numLit>
          </c:val>
        </c:ser>
        <c:ser>
          <c:idx val="2"/>
          <c:order val="2"/>
          <c:tx>
            <c:v>Bisphosphonates osteoporosis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12.6</c:v>
              </c:pt>
            </c:numLit>
          </c:val>
        </c:ser>
        <c:ser>
          <c:idx val="3"/>
          <c:order val="3"/>
          <c:tx>
            <c:v>Calcitonins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-15.2</c:v>
              </c:pt>
            </c:numLit>
          </c:val>
        </c:ser>
        <c:ser>
          <c:idx val="4"/>
          <c:order val="4"/>
          <c:tx>
            <c:v>Other Bone Calcium Regulator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7478912"/>
        <c:axId val="247497088"/>
      </c:barChart>
      <c:catAx>
        <c:axId val="247478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7497088"/>
        <c:crosses val="autoZero"/>
        <c:auto val="1"/>
        <c:lblAlgn val="ctr"/>
        <c:lblOffset val="100"/>
        <c:noMultiLvlLbl val="0"/>
      </c:catAx>
      <c:valAx>
        <c:axId val="247497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7478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Glakay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</c:v>
              </c:pt>
            </c:numLit>
          </c:val>
        </c:ser>
        <c:ser>
          <c:idx val="1"/>
          <c:order val="1"/>
          <c:tx>
            <c:v>Vitamin D Plain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</c:v>
              </c:pt>
            </c:numLit>
          </c:val>
        </c:ser>
        <c:ser>
          <c:idx val="2"/>
          <c:order val="2"/>
          <c:tx>
            <c:v>Bisphosphonates osteoporosis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6.2</c:v>
              </c:pt>
            </c:numLit>
          </c:val>
        </c:ser>
        <c:ser>
          <c:idx val="3"/>
          <c:order val="3"/>
          <c:tx>
            <c:v>Calcitonins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-7</c:v>
              </c:pt>
            </c:numLit>
          </c:val>
        </c:ser>
        <c:ser>
          <c:idx val="4"/>
          <c:order val="4"/>
          <c:tx>
            <c:v>Other Bone Calcium Regulator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2.7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7965184"/>
        <c:axId val="247966720"/>
      </c:barChart>
      <c:catAx>
        <c:axId val="247965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7966720"/>
        <c:crosses val="autoZero"/>
        <c:auto val="1"/>
        <c:lblAlgn val="ctr"/>
        <c:lblOffset val="100"/>
        <c:noMultiLvlLbl val="0"/>
      </c:catAx>
      <c:valAx>
        <c:axId val="247966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79651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Vitamin D Plain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52.8</c:v>
                </c:pt>
                <c:pt idx="1">
                  <c:v>54.2</c:v>
                </c:pt>
                <c:pt idx="2">
                  <c:v>55.1</c:v>
                </c:pt>
                <c:pt idx="3">
                  <c:v>55.6</c:v>
                </c:pt>
                <c:pt idx="4">
                  <c:v>56.2</c:v>
                </c:pt>
                <c:pt idx="5">
                  <c:v>56.9</c:v>
                </c:pt>
                <c:pt idx="6">
                  <c:v>57.3</c:v>
                </c:pt>
                <c:pt idx="7">
                  <c:v>57.6</c:v>
                </c:pt>
                <c:pt idx="8">
                  <c:v>57.9</c:v>
                </c:pt>
                <c:pt idx="9">
                  <c:v>58.1</c:v>
                </c:pt>
                <c:pt idx="10">
                  <c:v>58.5</c:v>
                </c:pt>
                <c:pt idx="11">
                  <c:v>58.7</c:v>
                </c:pt>
                <c:pt idx="12">
                  <c:v>58.8</c:v>
                </c:pt>
                <c:pt idx="13">
                  <c:v>59.2</c:v>
                </c:pt>
                <c:pt idx="14">
                  <c:v>59.6</c:v>
                </c:pt>
                <c:pt idx="15">
                  <c:v>60.3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Bisphosphonates osteoporosis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19.7</c:v>
                </c:pt>
                <c:pt idx="1">
                  <c:v>20.100000000000001</c:v>
                </c:pt>
                <c:pt idx="2">
                  <c:v>20.7</c:v>
                </c:pt>
                <c:pt idx="3">
                  <c:v>21.5</c:v>
                </c:pt>
                <c:pt idx="4">
                  <c:v>22.2</c:v>
                </c:pt>
                <c:pt idx="5">
                  <c:v>22.5</c:v>
                </c:pt>
                <c:pt idx="6">
                  <c:v>22.8</c:v>
                </c:pt>
                <c:pt idx="7">
                  <c:v>23</c:v>
                </c:pt>
                <c:pt idx="8">
                  <c:v>23.4</c:v>
                </c:pt>
                <c:pt idx="9">
                  <c:v>24</c:v>
                </c:pt>
                <c:pt idx="10">
                  <c:v>24.3</c:v>
                </c:pt>
                <c:pt idx="11">
                  <c:v>24.5</c:v>
                </c:pt>
                <c:pt idx="12">
                  <c:v>24.7</c:v>
                </c:pt>
                <c:pt idx="13">
                  <c:v>24.7</c:v>
                </c:pt>
                <c:pt idx="14">
                  <c:v>24.6</c:v>
                </c:pt>
                <c:pt idx="15">
                  <c:v>24.8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Calcitonins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27.2</c:v>
                </c:pt>
                <c:pt idx="1">
                  <c:v>25.3</c:v>
                </c:pt>
                <c:pt idx="2">
                  <c:v>23.8</c:v>
                </c:pt>
                <c:pt idx="3">
                  <c:v>22.4</c:v>
                </c:pt>
                <c:pt idx="4">
                  <c:v>21.2</c:v>
                </c:pt>
                <c:pt idx="5">
                  <c:v>20.2</c:v>
                </c:pt>
                <c:pt idx="6">
                  <c:v>19.5</c:v>
                </c:pt>
                <c:pt idx="7">
                  <c:v>19.100000000000001</c:v>
                </c:pt>
                <c:pt idx="8">
                  <c:v>18.3</c:v>
                </c:pt>
                <c:pt idx="9">
                  <c:v>17.7</c:v>
                </c:pt>
                <c:pt idx="10">
                  <c:v>17</c:v>
                </c:pt>
                <c:pt idx="11">
                  <c:v>16.600000000000001</c:v>
                </c:pt>
                <c:pt idx="12">
                  <c:v>16.3</c:v>
                </c:pt>
                <c:pt idx="13">
                  <c:v>15.9</c:v>
                </c:pt>
                <c:pt idx="14">
                  <c:v>15.6</c:v>
                </c:pt>
                <c:pt idx="15">
                  <c:v>14.7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Other Bone Calcium Regulator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0.3</c:v>
                </c:pt>
                <c:pt idx="1">
                  <c:v>0.4</c:v>
                </c:pt>
                <c:pt idx="2">
                  <c:v>0.4</c:v>
                </c:pt>
                <c:pt idx="3">
                  <c:v>0.4</c:v>
                </c:pt>
                <c:pt idx="4">
                  <c:v>0.4</c:v>
                </c:pt>
                <c:pt idx="5">
                  <c:v>0.4</c:v>
                </c:pt>
                <c:pt idx="6">
                  <c:v>0.4</c:v>
                </c:pt>
                <c:pt idx="7">
                  <c:v>0.4</c:v>
                </c:pt>
                <c:pt idx="8">
                  <c:v>0.3</c:v>
                </c:pt>
                <c:pt idx="9">
                  <c:v>0.2</c:v>
                </c:pt>
                <c:pt idx="10">
                  <c:v>0.2</c:v>
                </c:pt>
                <c:pt idx="11">
                  <c:v>0.2</c:v>
                </c:pt>
                <c:pt idx="12">
                  <c:v>0.2</c:v>
                </c:pt>
                <c:pt idx="13">
                  <c:v>0.2</c:v>
                </c:pt>
                <c:pt idx="14">
                  <c:v>0.2</c:v>
                </c:pt>
                <c:pt idx="15">
                  <c:v>0.2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48001280"/>
        <c:axId val="248002816"/>
      </c:lineChart>
      <c:catAx>
        <c:axId val="248001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8002816"/>
        <c:crosses val="autoZero"/>
        <c:auto val="1"/>
        <c:lblAlgn val="ctr"/>
        <c:lblOffset val="100"/>
        <c:noMultiLvlLbl val="0"/>
      </c:catAx>
      <c:valAx>
        <c:axId val="24800281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8001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Glakay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9.3000000000000007</c:v>
              </c:pt>
            </c:numLit>
          </c:val>
        </c:ser>
        <c:ser>
          <c:idx val="1"/>
          <c:order val="1"/>
          <c:tx>
            <c:v>Vitamin D Plain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14.9</c:v>
              </c:pt>
            </c:numLit>
          </c:val>
        </c:ser>
        <c:ser>
          <c:idx val="2"/>
          <c:order val="2"/>
          <c:tx>
            <c:v>Bisphosphonates osteoporosis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12.6</c:v>
              </c:pt>
            </c:numLit>
          </c:val>
        </c:ser>
        <c:ser>
          <c:idx val="3"/>
          <c:order val="3"/>
          <c:tx>
            <c:v>Calcitonins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-15.2</c:v>
              </c:pt>
            </c:numLit>
          </c:val>
        </c:ser>
        <c:ser>
          <c:idx val="4"/>
          <c:order val="4"/>
          <c:tx>
            <c:v>Other Bone Calcium Regulator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10.3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8102272"/>
        <c:axId val="248382592"/>
      </c:barChart>
      <c:catAx>
        <c:axId val="248102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8382592"/>
        <c:crosses val="autoZero"/>
        <c:auto val="1"/>
        <c:lblAlgn val="ctr"/>
        <c:lblOffset val="100"/>
        <c:noMultiLvlLbl val="0"/>
      </c:catAx>
      <c:valAx>
        <c:axId val="24838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8102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Vitamin D Plain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53.9</c:v>
                </c:pt>
                <c:pt idx="1">
                  <c:v>55.9</c:v>
                </c:pt>
                <c:pt idx="2">
                  <c:v>56.1</c:v>
                </c:pt>
                <c:pt idx="3">
                  <c:v>56.5</c:v>
                </c:pt>
                <c:pt idx="4">
                  <c:v>56.2</c:v>
                </c:pt>
                <c:pt idx="5">
                  <c:v>58.5</c:v>
                </c:pt>
                <c:pt idx="6">
                  <c:v>57.7</c:v>
                </c:pt>
                <c:pt idx="7">
                  <c:v>58</c:v>
                </c:pt>
                <c:pt idx="8">
                  <c:v>57.6</c:v>
                </c:pt>
                <c:pt idx="9">
                  <c:v>59</c:v>
                </c:pt>
                <c:pt idx="10">
                  <c:v>59.1</c:v>
                </c:pt>
                <c:pt idx="11">
                  <c:v>58.9</c:v>
                </c:pt>
                <c:pt idx="12">
                  <c:v>58.1</c:v>
                </c:pt>
                <c:pt idx="13">
                  <c:v>60.6</c:v>
                </c:pt>
                <c:pt idx="14">
                  <c:v>60.5</c:v>
                </c:pt>
                <c:pt idx="15">
                  <c:v>61.9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Bisphosphonates osteoporosis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20.5</c:v>
                </c:pt>
                <c:pt idx="1">
                  <c:v>20.8</c:v>
                </c:pt>
                <c:pt idx="2">
                  <c:v>22</c:v>
                </c:pt>
                <c:pt idx="3">
                  <c:v>22.7</c:v>
                </c:pt>
                <c:pt idx="4">
                  <c:v>23</c:v>
                </c:pt>
                <c:pt idx="5">
                  <c:v>22.4</c:v>
                </c:pt>
                <c:pt idx="6">
                  <c:v>23.2</c:v>
                </c:pt>
                <c:pt idx="7">
                  <c:v>23.2</c:v>
                </c:pt>
                <c:pt idx="8">
                  <c:v>24.8</c:v>
                </c:pt>
                <c:pt idx="9">
                  <c:v>24.4</c:v>
                </c:pt>
                <c:pt idx="10">
                  <c:v>24.7</c:v>
                </c:pt>
                <c:pt idx="11">
                  <c:v>24.2</c:v>
                </c:pt>
                <c:pt idx="12">
                  <c:v>25.5</c:v>
                </c:pt>
                <c:pt idx="13">
                  <c:v>24.3</c:v>
                </c:pt>
                <c:pt idx="14">
                  <c:v>24.5</c:v>
                </c:pt>
                <c:pt idx="15">
                  <c:v>25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Calcitonins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25.2</c:v>
                </c:pt>
                <c:pt idx="1">
                  <c:v>22.8</c:v>
                </c:pt>
                <c:pt idx="2">
                  <c:v>21.4</c:v>
                </c:pt>
                <c:pt idx="3">
                  <c:v>20.5</c:v>
                </c:pt>
                <c:pt idx="4">
                  <c:v>20.3</c:v>
                </c:pt>
                <c:pt idx="5">
                  <c:v>18.7</c:v>
                </c:pt>
                <c:pt idx="6">
                  <c:v>18.8</c:v>
                </c:pt>
                <c:pt idx="7">
                  <c:v>18.5</c:v>
                </c:pt>
                <c:pt idx="8">
                  <c:v>17.5</c:v>
                </c:pt>
                <c:pt idx="9">
                  <c:v>16.399999999999999</c:v>
                </c:pt>
                <c:pt idx="10">
                  <c:v>16</c:v>
                </c:pt>
                <c:pt idx="11">
                  <c:v>16.7</c:v>
                </c:pt>
                <c:pt idx="12">
                  <c:v>16.3</c:v>
                </c:pt>
                <c:pt idx="13">
                  <c:v>14.9</c:v>
                </c:pt>
                <c:pt idx="14">
                  <c:v>14.8</c:v>
                </c:pt>
                <c:pt idx="15">
                  <c:v>12.9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Other Bone Calcium Regulator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0.3</c:v>
                </c:pt>
                <c:pt idx="1">
                  <c:v>0.5</c:v>
                </c:pt>
                <c:pt idx="2">
                  <c:v>0.4</c:v>
                </c:pt>
                <c:pt idx="3">
                  <c:v>0.3</c:v>
                </c:pt>
                <c:pt idx="4">
                  <c:v>0.4</c:v>
                </c:pt>
                <c:pt idx="5">
                  <c:v>0.4</c:v>
                </c:pt>
                <c:pt idx="6">
                  <c:v>0.3</c:v>
                </c:pt>
                <c:pt idx="7">
                  <c:v>0.3</c:v>
                </c:pt>
                <c:pt idx="8">
                  <c:v>0.2</c:v>
                </c:pt>
                <c:pt idx="9">
                  <c:v>0.2</c:v>
                </c:pt>
                <c:pt idx="10">
                  <c:v>0.2</c:v>
                </c:pt>
                <c:pt idx="11">
                  <c:v>0.2</c:v>
                </c:pt>
                <c:pt idx="12">
                  <c:v>0.1</c:v>
                </c:pt>
                <c:pt idx="13">
                  <c:v>0.2</c:v>
                </c:pt>
                <c:pt idx="14">
                  <c:v>0.2</c:v>
                </c:pt>
                <c:pt idx="15">
                  <c:v>0.2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48195712"/>
        <c:axId val="248201600"/>
      </c:lineChart>
      <c:catAx>
        <c:axId val="248195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8201600"/>
        <c:crosses val="autoZero"/>
        <c:auto val="1"/>
        <c:lblAlgn val="ctr"/>
        <c:lblOffset val="100"/>
        <c:noMultiLvlLbl val="0"/>
      </c:catAx>
      <c:valAx>
        <c:axId val="24820160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8195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GAI SAN CHUN       S4Q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16.600000000000001</c:v>
                </c:pt>
                <c:pt idx="1">
                  <c:v>16.600000000000001</c:v>
                </c:pt>
                <c:pt idx="2">
                  <c:v>16.399999999999999</c:v>
                </c:pt>
                <c:pt idx="3">
                  <c:v>16.399999999999999</c:v>
                </c:pt>
                <c:pt idx="4">
                  <c:v>16.399999999999999</c:v>
                </c:pt>
                <c:pt idx="5">
                  <c:v>16.7</c:v>
                </c:pt>
                <c:pt idx="6">
                  <c:v>17.2</c:v>
                </c:pt>
                <c:pt idx="7">
                  <c:v>17.600000000000001</c:v>
                </c:pt>
                <c:pt idx="8">
                  <c:v>18.2</c:v>
                </c:pt>
                <c:pt idx="9">
                  <c:v>18.399999999999999</c:v>
                </c:pt>
                <c:pt idx="10">
                  <c:v>18.3</c:v>
                </c:pt>
                <c:pt idx="11">
                  <c:v>18</c:v>
                </c:pt>
                <c:pt idx="12">
                  <c:v>17.8</c:v>
                </c:pt>
                <c:pt idx="13">
                  <c:v>18</c:v>
                </c:pt>
                <c:pt idx="14">
                  <c:v>18.399999999999999</c:v>
                </c:pt>
                <c:pt idx="15">
                  <c:v>19.3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ROCALTROL          RS-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14.3</c:v>
                </c:pt>
                <c:pt idx="1">
                  <c:v>15.3</c:v>
                </c:pt>
                <c:pt idx="2">
                  <c:v>16.3</c:v>
                </c:pt>
                <c:pt idx="3">
                  <c:v>16.600000000000001</c:v>
                </c:pt>
                <c:pt idx="4">
                  <c:v>16.899999999999999</c:v>
                </c:pt>
                <c:pt idx="5">
                  <c:v>17.100000000000001</c:v>
                </c:pt>
                <c:pt idx="6">
                  <c:v>17</c:v>
                </c:pt>
                <c:pt idx="7">
                  <c:v>17.2</c:v>
                </c:pt>
                <c:pt idx="8">
                  <c:v>17.100000000000001</c:v>
                </c:pt>
                <c:pt idx="9">
                  <c:v>16.899999999999999</c:v>
                </c:pt>
                <c:pt idx="10">
                  <c:v>16.600000000000001</c:v>
                </c:pt>
                <c:pt idx="11">
                  <c:v>16.600000000000001</c:v>
                </c:pt>
                <c:pt idx="12">
                  <c:v>16.8</c:v>
                </c:pt>
                <c:pt idx="13">
                  <c:v>17</c:v>
                </c:pt>
                <c:pt idx="14">
                  <c:v>17.399999999999999</c:v>
                </c:pt>
                <c:pt idx="15">
                  <c:v>17.600000000000001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ACLASTA            NVR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6.1</c:v>
                </c:pt>
                <c:pt idx="1">
                  <c:v>6.8</c:v>
                </c:pt>
                <c:pt idx="2">
                  <c:v>7.6</c:v>
                </c:pt>
                <c:pt idx="3">
                  <c:v>8.5</c:v>
                </c:pt>
                <c:pt idx="4">
                  <c:v>9.1999999999999993</c:v>
                </c:pt>
                <c:pt idx="5">
                  <c:v>9.6999999999999993</c:v>
                </c:pt>
                <c:pt idx="6">
                  <c:v>10</c:v>
                </c:pt>
                <c:pt idx="7">
                  <c:v>10.199999999999999</c:v>
                </c:pt>
                <c:pt idx="8">
                  <c:v>10.6</c:v>
                </c:pt>
                <c:pt idx="9">
                  <c:v>11.2</c:v>
                </c:pt>
                <c:pt idx="10">
                  <c:v>11.6</c:v>
                </c:pt>
                <c:pt idx="11">
                  <c:v>11.8</c:v>
                </c:pt>
                <c:pt idx="12">
                  <c:v>12.2</c:v>
                </c:pt>
                <c:pt idx="13">
                  <c:v>12.4</c:v>
                </c:pt>
                <c:pt idx="14">
                  <c:v>12.4</c:v>
                </c:pt>
                <c:pt idx="15">
                  <c:v>12.7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ALPHA D3           TEV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7.2</c:v>
                </c:pt>
                <c:pt idx="1">
                  <c:v>7.2</c:v>
                </c:pt>
                <c:pt idx="2">
                  <c:v>7</c:v>
                </c:pt>
                <c:pt idx="3">
                  <c:v>6.9</c:v>
                </c:pt>
                <c:pt idx="4">
                  <c:v>6.9</c:v>
                </c:pt>
                <c:pt idx="5">
                  <c:v>6.9</c:v>
                </c:pt>
                <c:pt idx="6">
                  <c:v>7</c:v>
                </c:pt>
                <c:pt idx="7">
                  <c:v>7</c:v>
                </c:pt>
                <c:pt idx="8">
                  <c:v>7.1</c:v>
                </c:pt>
                <c:pt idx="9">
                  <c:v>7.2</c:v>
                </c:pt>
                <c:pt idx="10">
                  <c:v>7.3</c:v>
                </c:pt>
                <c:pt idx="11">
                  <c:v>7.5</c:v>
                </c:pt>
                <c:pt idx="12">
                  <c:v>7.7</c:v>
                </c:pt>
                <c:pt idx="13">
                  <c:v>7.8</c:v>
                </c:pt>
                <c:pt idx="14">
                  <c:v>7.9</c:v>
                </c:pt>
                <c:pt idx="15">
                  <c:v>7.9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MIACALCIC          NVR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15.7</c:v>
                </c:pt>
                <c:pt idx="1">
                  <c:v>14.2</c:v>
                </c:pt>
                <c:pt idx="2">
                  <c:v>13</c:v>
                </c:pt>
                <c:pt idx="3">
                  <c:v>11.8</c:v>
                </c:pt>
                <c:pt idx="4">
                  <c:v>10.9</c:v>
                </c:pt>
                <c:pt idx="5">
                  <c:v>10.1</c:v>
                </c:pt>
                <c:pt idx="6">
                  <c:v>9.6</c:v>
                </c:pt>
                <c:pt idx="7">
                  <c:v>9.4</c:v>
                </c:pt>
                <c:pt idx="8">
                  <c:v>8.9</c:v>
                </c:pt>
                <c:pt idx="9">
                  <c:v>8.5</c:v>
                </c:pt>
                <c:pt idx="10">
                  <c:v>8.1</c:v>
                </c:pt>
                <c:pt idx="11">
                  <c:v>7.8</c:v>
                </c:pt>
                <c:pt idx="12">
                  <c:v>7.6</c:v>
                </c:pt>
                <c:pt idx="13">
                  <c:v>7.4</c:v>
                </c:pt>
                <c:pt idx="14">
                  <c:v>7.1</c:v>
                </c:pt>
                <c:pt idx="15">
                  <c:v>6.3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FOSAMAX            MSD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10.6</c:v>
                </c:pt>
                <c:pt idx="1">
                  <c:v>10.1</c:v>
                </c:pt>
                <c:pt idx="2">
                  <c:v>9.8000000000000007</c:v>
                </c:pt>
                <c:pt idx="3">
                  <c:v>9.4</c:v>
                </c:pt>
                <c:pt idx="4">
                  <c:v>9</c:v>
                </c:pt>
                <c:pt idx="5">
                  <c:v>8.6</c:v>
                </c:pt>
                <c:pt idx="6">
                  <c:v>8.1999999999999993</c:v>
                </c:pt>
                <c:pt idx="7">
                  <c:v>7.9</c:v>
                </c:pt>
                <c:pt idx="8">
                  <c:v>7.7</c:v>
                </c:pt>
                <c:pt idx="9">
                  <c:v>7.5</c:v>
                </c:pt>
                <c:pt idx="10">
                  <c:v>7.2</c:v>
                </c:pt>
                <c:pt idx="11">
                  <c:v>7</c:v>
                </c:pt>
                <c:pt idx="12">
                  <c:v>6.8</c:v>
                </c:pt>
                <c:pt idx="13">
                  <c:v>6.5</c:v>
                </c:pt>
                <c:pt idx="14">
                  <c:v>6.3</c:v>
                </c:pt>
                <c:pt idx="15">
                  <c:v>5.9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RI RI GAO          FXI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4.5</c:v>
                </c:pt>
                <c:pt idx="1">
                  <c:v>4.8</c:v>
                </c:pt>
                <c:pt idx="2">
                  <c:v>5.2</c:v>
                </c:pt>
                <c:pt idx="3">
                  <c:v>5.4</c:v>
                </c:pt>
                <c:pt idx="4">
                  <c:v>5.6</c:v>
                </c:pt>
                <c:pt idx="5">
                  <c:v>5.7</c:v>
                </c:pt>
                <c:pt idx="6">
                  <c:v>5.5</c:v>
                </c:pt>
                <c:pt idx="7">
                  <c:v>5.4</c:v>
                </c:pt>
                <c:pt idx="8">
                  <c:v>5.3</c:v>
                </c:pt>
                <c:pt idx="9">
                  <c:v>5.5</c:v>
                </c:pt>
                <c:pt idx="10">
                  <c:v>5.8</c:v>
                </c:pt>
                <c:pt idx="11">
                  <c:v>6</c:v>
                </c:pt>
                <c:pt idx="12">
                  <c:v>6.1</c:v>
                </c:pt>
                <c:pt idx="13">
                  <c:v>6.2</c:v>
                </c:pt>
                <c:pt idx="14">
                  <c:v>6</c:v>
                </c:pt>
                <c:pt idx="15">
                  <c:v>6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FOSAMAX PLUS       MSD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0.4</c:v>
                </c:pt>
                <c:pt idx="1">
                  <c:v>0.6</c:v>
                </c:pt>
                <c:pt idx="2">
                  <c:v>0.7</c:v>
                </c:pt>
                <c:pt idx="3">
                  <c:v>0.9</c:v>
                </c:pt>
                <c:pt idx="4">
                  <c:v>1.3</c:v>
                </c:pt>
                <c:pt idx="5">
                  <c:v>1.6</c:v>
                </c:pt>
                <c:pt idx="6">
                  <c:v>1.9</c:v>
                </c:pt>
                <c:pt idx="7">
                  <c:v>2.1</c:v>
                </c:pt>
                <c:pt idx="8">
                  <c:v>2.2000000000000002</c:v>
                </c:pt>
                <c:pt idx="9">
                  <c:v>2.4</c:v>
                </c:pt>
                <c:pt idx="10">
                  <c:v>2.4</c:v>
                </c:pt>
                <c:pt idx="11">
                  <c:v>2.5</c:v>
                </c:pt>
                <c:pt idx="12">
                  <c:v>2.5</c:v>
                </c:pt>
                <c:pt idx="13">
                  <c:v>2.5</c:v>
                </c:pt>
                <c:pt idx="14">
                  <c:v>2.6</c:v>
                </c:pt>
                <c:pt idx="15">
                  <c:v>2.7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JIN ER LI          B-Y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4.0999999999999996</c:v>
                </c:pt>
                <c:pt idx="1">
                  <c:v>4</c:v>
                </c:pt>
                <c:pt idx="2">
                  <c:v>3.9</c:v>
                </c:pt>
                <c:pt idx="3">
                  <c:v>3.7</c:v>
                </c:pt>
                <c:pt idx="4">
                  <c:v>3.4</c:v>
                </c:pt>
                <c:pt idx="5">
                  <c:v>3.2</c:v>
                </c:pt>
                <c:pt idx="6">
                  <c:v>3.1</c:v>
                </c:pt>
                <c:pt idx="7">
                  <c:v>3</c:v>
                </c:pt>
                <c:pt idx="8">
                  <c:v>2.9</c:v>
                </c:pt>
                <c:pt idx="9">
                  <c:v>2.7</c:v>
                </c:pt>
                <c:pt idx="10">
                  <c:v>2.6</c:v>
                </c:pt>
                <c:pt idx="11">
                  <c:v>2.6</c:v>
                </c:pt>
                <c:pt idx="12">
                  <c:v>2.5</c:v>
                </c:pt>
                <c:pt idx="13">
                  <c:v>2.5</c:v>
                </c:pt>
                <c:pt idx="14">
                  <c:v>2.5</c:v>
                </c:pt>
                <c:pt idx="15">
                  <c:v>2.5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GLA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0.1</c:v>
                </c:pt>
                <c:pt idx="3">
                  <c:v>0.1</c:v>
                </c:pt>
                <c:pt idx="4">
                  <c:v>0.1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  <c:pt idx="9">
                  <c:v>0.1</c:v>
                </c:pt>
                <c:pt idx="10">
                  <c:v>0.1</c:v>
                </c:pt>
                <c:pt idx="11">
                  <c:v>0.1</c:v>
                </c:pt>
                <c:pt idx="12">
                  <c:v>0.1</c:v>
                </c:pt>
                <c:pt idx="13">
                  <c:v>0.1</c:v>
                </c:pt>
                <c:pt idx="14">
                  <c:v>0.1</c:v>
                </c:pt>
                <c:pt idx="15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8663040"/>
        <c:axId val="248677120"/>
      </c:lineChart>
      <c:catAx>
        <c:axId val="248663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8677120"/>
        <c:crosses val="autoZero"/>
        <c:auto val="1"/>
        <c:lblAlgn val="ctr"/>
        <c:lblOffset val="100"/>
        <c:noMultiLvlLbl val="0"/>
      </c:catAx>
      <c:valAx>
        <c:axId val="24867712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86630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Glakay Relevant Market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</c:v>
              </c:pt>
            </c:numLit>
          </c:val>
        </c:ser>
        <c:ser>
          <c:idx val="1"/>
          <c:order val="1"/>
          <c:tx>
            <c:v>GAI SAN CHUN       S4Q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12.7</c:v>
              </c:pt>
            </c:numLit>
          </c:val>
        </c:ser>
        <c:ser>
          <c:idx val="2"/>
          <c:order val="2"/>
          <c:tx>
            <c:v>ROCALTROL          RS-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11.5</c:v>
              </c:pt>
            </c:numLit>
          </c:val>
        </c:ser>
        <c:ser>
          <c:idx val="3"/>
          <c:order val="3"/>
          <c:tx>
            <c:v>ACLASTA            NVR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</c:v>
              </c:pt>
            </c:numLit>
          </c:val>
        </c:ser>
        <c:ser>
          <c:idx val="4"/>
          <c:order val="4"/>
          <c:tx>
            <c:v>ALPHA D3           TEV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10.199999999999999</c:v>
              </c:pt>
            </c:numLit>
          </c:val>
        </c:ser>
        <c:ser>
          <c:idx val="5"/>
          <c:order val="5"/>
          <c:tx>
            <c:v>MIACALCIC          NVR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-15.5</c:v>
              </c:pt>
            </c:numLit>
          </c:val>
        </c:ser>
        <c:ser>
          <c:idx val="6"/>
          <c:order val="6"/>
          <c:tx>
            <c:v>FOSAMAX            MSD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-11.9</c:v>
              </c:pt>
            </c:numLit>
          </c:val>
        </c:ser>
        <c:ser>
          <c:idx val="7"/>
          <c:order val="7"/>
          <c:tx>
            <c:v>RI RI GAO          FXI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5.3</c:v>
              </c:pt>
            </c:numLit>
          </c:val>
        </c:ser>
        <c:ser>
          <c:idx val="8"/>
          <c:order val="8"/>
          <c:tx>
            <c:v>FOSAMAX PLUS       MSD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15.5</c:v>
              </c:pt>
            </c:numLit>
          </c:val>
        </c:ser>
        <c:ser>
          <c:idx val="9"/>
          <c:order val="9"/>
          <c:tx>
            <c:v>JIN ER LI          B-Y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3.8</c:v>
              </c:pt>
            </c:numLit>
          </c:val>
        </c:ser>
        <c:ser>
          <c:idx val="10"/>
          <c:order val="10"/>
          <c:tx>
            <c:v>GLA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81.099999999999994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8767616"/>
        <c:axId val="248769152"/>
      </c:barChart>
      <c:catAx>
        <c:axId val="248767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8769152"/>
        <c:crosses val="autoZero"/>
        <c:auto val="1"/>
        <c:lblAlgn val="ctr"/>
        <c:lblOffset val="100"/>
        <c:noMultiLvlLbl val="0"/>
      </c:catAx>
      <c:valAx>
        <c:axId val="248769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87676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7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7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GAI SAN CHUN       S4Q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16.3</c:v>
                </c:pt>
                <c:pt idx="1">
                  <c:v>16.3</c:v>
                </c:pt>
                <c:pt idx="2">
                  <c:v>16.399999999999999</c:v>
                </c:pt>
                <c:pt idx="3">
                  <c:v>16.399999999999999</c:v>
                </c:pt>
                <c:pt idx="4">
                  <c:v>16.3</c:v>
                </c:pt>
                <c:pt idx="5">
                  <c:v>17.600000000000001</c:v>
                </c:pt>
                <c:pt idx="6">
                  <c:v>18.399999999999999</c:v>
                </c:pt>
                <c:pt idx="7">
                  <c:v>18.2</c:v>
                </c:pt>
                <c:pt idx="8">
                  <c:v>18.5</c:v>
                </c:pt>
                <c:pt idx="9">
                  <c:v>18.3</c:v>
                </c:pt>
                <c:pt idx="10">
                  <c:v>18.2</c:v>
                </c:pt>
                <c:pt idx="11">
                  <c:v>16.600000000000001</c:v>
                </c:pt>
                <c:pt idx="12">
                  <c:v>17.899999999999999</c:v>
                </c:pt>
                <c:pt idx="13">
                  <c:v>19.2</c:v>
                </c:pt>
                <c:pt idx="14">
                  <c:v>19.7</c:v>
                </c:pt>
                <c:pt idx="15">
                  <c:v>20.3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ROCALTROL          RS-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15.7</c:v>
                </c:pt>
                <c:pt idx="1">
                  <c:v>16.5</c:v>
                </c:pt>
                <c:pt idx="2">
                  <c:v>17</c:v>
                </c:pt>
                <c:pt idx="3">
                  <c:v>17</c:v>
                </c:pt>
                <c:pt idx="4">
                  <c:v>16.899999999999999</c:v>
                </c:pt>
                <c:pt idx="5">
                  <c:v>17.5</c:v>
                </c:pt>
                <c:pt idx="6">
                  <c:v>16.600000000000001</c:v>
                </c:pt>
                <c:pt idx="7">
                  <c:v>17.600000000000001</c:v>
                </c:pt>
                <c:pt idx="8">
                  <c:v>16.8</c:v>
                </c:pt>
                <c:pt idx="9">
                  <c:v>16.600000000000001</c:v>
                </c:pt>
                <c:pt idx="10">
                  <c:v>15.6</c:v>
                </c:pt>
                <c:pt idx="11">
                  <c:v>17.399999999999999</c:v>
                </c:pt>
                <c:pt idx="12">
                  <c:v>17.399999999999999</c:v>
                </c:pt>
                <c:pt idx="13">
                  <c:v>17.399999999999999</c:v>
                </c:pt>
                <c:pt idx="14">
                  <c:v>17.5</c:v>
                </c:pt>
                <c:pt idx="15">
                  <c:v>18.100000000000001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ACLASTA            NVR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7.9</c:v>
                </c:pt>
                <c:pt idx="1">
                  <c:v>7.7</c:v>
                </c:pt>
                <c:pt idx="2">
                  <c:v>8.6</c:v>
                </c:pt>
                <c:pt idx="3">
                  <c:v>9.8000000000000007</c:v>
                </c:pt>
                <c:pt idx="4">
                  <c:v>10.5</c:v>
                </c:pt>
                <c:pt idx="5">
                  <c:v>9.6999999999999993</c:v>
                </c:pt>
                <c:pt idx="6">
                  <c:v>10</c:v>
                </c:pt>
                <c:pt idx="7">
                  <c:v>10.6</c:v>
                </c:pt>
                <c:pt idx="8">
                  <c:v>12.1</c:v>
                </c:pt>
                <c:pt idx="9">
                  <c:v>11.7</c:v>
                </c:pt>
                <c:pt idx="10">
                  <c:v>11.9</c:v>
                </c:pt>
                <c:pt idx="11">
                  <c:v>11.6</c:v>
                </c:pt>
                <c:pt idx="12">
                  <c:v>13.6</c:v>
                </c:pt>
                <c:pt idx="13">
                  <c:v>12.3</c:v>
                </c:pt>
                <c:pt idx="14">
                  <c:v>12.3</c:v>
                </c:pt>
                <c:pt idx="15">
                  <c:v>12.8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ALPHA D3           TEV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7</c:v>
                </c:pt>
                <c:pt idx="1">
                  <c:v>7.1</c:v>
                </c:pt>
                <c:pt idx="2">
                  <c:v>6.7</c:v>
                </c:pt>
                <c:pt idx="3">
                  <c:v>6.9</c:v>
                </c:pt>
                <c:pt idx="4">
                  <c:v>6.9</c:v>
                </c:pt>
                <c:pt idx="5">
                  <c:v>7.1</c:v>
                </c:pt>
                <c:pt idx="6">
                  <c:v>7.3</c:v>
                </c:pt>
                <c:pt idx="7">
                  <c:v>6.8</c:v>
                </c:pt>
                <c:pt idx="8">
                  <c:v>7.1</c:v>
                </c:pt>
                <c:pt idx="9">
                  <c:v>7.5</c:v>
                </c:pt>
                <c:pt idx="10">
                  <c:v>7.7</c:v>
                </c:pt>
                <c:pt idx="11">
                  <c:v>7.7</c:v>
                </c:pt>
                <c:pt idx="12">
                  <c:v>7.8</c:v>
                </c:pt>
                <c:pt idx="13">
                  <c:v>8.1</c:v>
                </c:pt>
                <c:pt idx="14">
                  <c:v>8</c:v>
                </c:pt>
                <c:pt idx="15">
                  <c:v>7.6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MIACALCIC          NVR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13.7</c:v>
                </c:pt>
                <c:pt idx="1">
                  <c:v>12.5</c:v>
                </c:pt>
                <c:pt idx="2">
                  <c:v>11</c:v>
                </c:pt>
                <c:pt idx="3">
                  <c:v>10.4</c:v>
                </c:pt>
                <c:pt idx="4">
                  <c:v>10.1</c:v>
                </c:pt>
                <c:pt idx="5">
                  <c:v>9.1999999999999993</c:v>
                </c:pt>
                <c:pt idx="6">
                  <c:v>9</c:v>
                </c:pt>
                <c:pt idx="7">
                  <c:v>9.3000000000000007</c:v>
                </c:pt>
                <c:pt idx="8">
                  <c:v>8.1999999999999993</c:v>
                </c:pt>
                <c:pt idx="9">
                  <c:v>7.8</c:v>
                </c:pt>
                <c:pt idx="10">
                  <c:v>7.3</c:v>
                </c:pt>
                <c:pt idx="11">
                  <c:v>8</c:v>
                </c:pt>
                <c:pt idx="12">
                  <c:v>7.4</c:v>
                </c:pt>
                <c:pt idx="13">
                  <c:v>6.7</c:v>
                </c:pt>
                <c:pt idx="14">
                  <c:v>6.2</c:v>
                </c:pt>
                <c:pt idx="15">
                  <c:v>4.7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FOSAMAX            MSD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9.6</c:v>
                </c:pt>
                <c:pt idx="1">
                  <c:v>9.6</c:v>
                </c:pt>
                <c:pt idx="2">
                  <c:v>9.6999999999999993</c:v>
                </c:pt>
                <c:pt idx="3">
                  <c:v>9</c:v>
                </c:pt>
                <c:pt idx="4">
                  <c:v>7.9</c:v>
                </c:pt>
                <c:pt idx="5">
                  <c:v>7.9</c:v>
                </c:pt>
                <c:pt idx="6">
                  <c:v>8</c:v>
                </c:pt>
                <c:pt idx="7">
                  <c:v>7.6</c:v>
                </c:pt>
                <c:pt idx="8">
                  <c:v>7.2</c:v>
                </c:pt>
                <c:pt idx="9">
                  <c:v>7.1</c:v>
                </c:pt>
                <c:pt idx="10">
                  <c:v>7.1</c:v>
                </c:pt>
                <c:pt idx="11">
                  <c:v>6.9</c:v>
                </c:pt>
                <c:pt idx="12">
                  <c:v>6</c:v>
                </c:pt>
                <c:pt idx="13">
                  <c:v>6.2</c:v>
                </c:pt>
                <c:pt idx="14">
                  <c:v>6</c:v>
                </c:pt>
                <c:pt idx="15">
                  <c:v>5.3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RI RI GAO          FXI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5</c:v>
                </c:pt>
                <c:pt idx="1">
                  <c:v>5.3</c:v>
                </c:pt>
                <c:pt idx="2">
                  <c:v>5.8</c:v>
                </c:pt>
                <c:pt idx="3">
                  <c:v>5.6</c:v>
                </c:pt>
                <c:pt idx="4">
                  <c:v>5.6</c:v>
                </c:pt>
                <c:pt idx="5">
                  <c:v>5.7</c:v>
                </c:pt>
                <c:pt idx="6">
                  <c:v>5.0999999999999996</c:v>
                </c:pt>
                <c:pt idx="7">
                  <c:v>5.4</c:v>
                </c:pt>
                <c:pt idx="8">
                  <c:v>5.3</c:v>
                </c:pt>
                <c:pt idx="9">
                  <c:v>6.1</c:v>
                </c:pt>
                <c:pt idx="10">
                  <c:v>6.3</c:v>
                </c:pt>
                <c:pt idx="11">
                  <c:v>6.2</c:v>
                </c:pt>
                <c:pt idx="12">
                  <c:v>5.9</c:v>
                </c:pt>
                <c:pt idx="13">
                  <c:v>6.3</c:v>
                </c:pt>
                <c:pt idx="14">
                  <c:v>5.8</c:v>
                </c:pt>
                <c:pt idx="15">
                  <c:v>6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FOSAMAX PLUS       MSD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0.6</c:v>
                </c:pt>
                <c:pt idx="1">
                  <c:v>0.8</c:v>
                </c:pt>
                <c:pt idx="2">
                  <c:v>1</c:v>
                </c:pt>
                <c:pt idx="3">
                  <c:v>1.3</c:v>
                </c:pt>
                <c:pt idx="4">
                  <c:v>1.9</c:v>
                </c:pt>
                <c:pt idx="5">
                  <c:v>2</c:v>
                </c:pt>
                <c:pt idx="6">
                  <c:v>2.2000000000000002</c:v>
                </c:pt>
                <c:pt idx="7">
                  <c:v>2.2000000000000002</c:v>
                </c:pt>
                <c:pt idx="8">
                  <c:v>2.4</c:v>
                </c:pt>
                <c:pt idx="9">
                  <c:v>2.5</c:v>
                </c:pt>
                <c:pt idx="10">
                  <c:v>2.5</c:v>
                </c:pt>
                <c:pt idx="11">
                  <c:v>2.5</c:v>
                </c:pt>
                <c:pt idx="12">
                  <c:v>2.5</c:v>
                </c:pt>
                <c:pt idx="13">
                  <c:v>2.5</c:v>
                </c:pt>
                <c:pt idx="14">
                  <c:v>2.9</c:v>
                </c:pt>
                <c:pt idx="15">
                  <c:v>3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JIN ER LI          B-Y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4.2</c:v>
                </c:pt>
                <c:pt idx="1">
                  <c:v>3.8</c:v>
                </c:pt>
                <c:pt idx="2">
                  <c:v>3.6</c:v>
                </c:pt>
                <c:pt idx="3">
                  <c:v>3.1</c:v>
                </c:pt>
                <c:pt idx="4">
                  <c:v>3.2</c:v>
                </c:pt>
                <c:pt idx="5">
                  <c:v>3.1</c:v>
                </c:pt>
                <c:pt idx="6">
                  <c:v>3.3</c:v>
                </c:pt>
                <c:pt idx="7">
                  <c:v>2.5</c:v>
                </c:pt>
                <c:pt idx="8">
                  <c:v>2.7</c:v>
                </c:pt>
                <c:pt idx="9">
                  <c:v>2.4</c:v>
                </c:pt>
                <c:pt idx="10">
                  <c:v>2.6</c:v>
                </c:pt>
                <c:pt idx="11">
                  <c:v>2.6</c:v>
                </c:pt>
                <c:pt idx="12">
                  <c:v>2.5</c:v>
                </c:pt>
                <c:pt idx="13">
                  <c:v>2.4</c:v>
                </c:pt>
                <c:pt idx="14">
                  <c:v>2.6</c:v>
                </c:pt>
                <c:pt idx="15">
                  <c:v>2.5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S_06!$Q$3:$Q$4</c:f>
              <c:strCache>
                <c:ptCount val="1"/>
                <c:pt idx="0">
                  <c:v>GLA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S_06!$Q$5:$Q$20</c:f>
              <c:numCache>
                <c:formatCode>#,##0.00</c:formatCode>
                <c:ptCount val="16"/>
                <c:pt idx="0">
                  <c:v>0</c:v>
                </c:pt>
                <c:pt idx="1">
                  <c:v>0.1</c:v>
                </c:pt>
                <c:pt idx="2">
                  <c:v>0.1</c:v>
                </c:pt>
                <c:pt idx="3">
                  <c:v>0.1</c:v>
                </c:pt>
                <c:pt idx="4">
                  <c:v>0.1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0.1</c:v>
                </c:pt>
                <c:pt idx="12">
                  <c:v>0.1</c:v>
                </c:pt>
                <c:pt idx="13">
                  <c:v>0.1</c:v>
                </c:pt>
                <c:pt idx="14">
                  <c:v>0.1</c:v>
                </c:pt>
                <c:pt idx="15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9079680"/>
        <c:axId val="249081216"/>
      </c:lineChart>
      <c:catAx>
        <c:axId val="249079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9081216"/>
        <c:crosses val="autoZero"/>
        <c:auto val="1"/>
        <c:lblAlgn val="ctr"/>
        <c:lblOffset val="100"/>
        <c:noMultiLvlLbl val="0"/>
      </c:catAx>
      <c:valAx>
        <c:axId val="24908121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9079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952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MECOBALAMIN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952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64.2</c:v>
                </c:pt>
                <c:pt idx="1">
                  <c:v>63.9</c:v>
                </c:pt>
                <c:pt idx="2">
                  <c:v>64.400000000000006</c:v>
                </c:pt>
                <c:pt idx="3">
                  <c:v>64.599999999999994</c:v>
                </c:pt>
                <c:pt idx="4">
                  <c:v>64.3</c:v>
                </c:pt>
                <c:pt idx="5">
                  <c:v>63.9</c:v>
                </c:pt>
                <c:pt idx="6">
                  <c:v>63.8</c:v>
                </c:pt>
                <c:pt idx="7">
                  <c:v>64.400000000000006</c:v>
                </c:pt>
                <c:pt idx="8">
                  <c:v>65.099999999999994</c:v>
                </c:pt>
                <c:pt idx="9">
                  <c:v>64.5</c:v>
                </c:pt>
                <c:pt idx="10">
                  <c:v>63.4</c:v>
                </c:pt>
                <c:pt idx="11">
                  <c:v>64.8</c:v>
                </c:pt>
                <c:pt idx="12">
                  <c:v>64.400000000000006</c:v>
                </c:pt>
                <c:pt idx="13">
                  <c:v>63.9</c:v>
                </c:pt>
                <c:pt idx="14">
                  <c:v>64</c:v>
                </c:pt>
                <c:pt idx="15">
                  <c:v>63.3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COBAMAMIDE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35.6</c:v>
                </c:pt>
                <c:pt idx="1">
                  <c:v>35.9</c:v>
                </c:pt>
                <c:pt idx="2">
                  <c:v>35.5</c:v>
                </c:pt>
                <c:pt idx="3">
                  <c:v>35.200000000000003</c:v>
                </c:pt>
                <c:pt idx="4">
                  <c:v>35.5</c:v>
                </c:pt>
                <c:pt idx="5">
                  <c:v>35.9</c:v>
                </c:pt>
                <c:pt idx="6">
                  <c:v>36.1</c:v>
                </c:pt>
                <c:pt idx="7">
                  <c:v>35.5</c:v>
                </c:pt>
                <c:pt idx="8">
                  <c:v>34.700000000000003</c:v>
                </c:pt>
                <c:pt idx="9">
                  <c:v>35.4</c:v>
                </c:pt>
                <c:pt idx="10">
                  <c:v>36.5</c:v>
                </c:pt>
                <c:pt idx="11">
                  <c:v>35</c:v>
                </c:pt>
                <c:pt idx="12">
                  <c:v>35.4</c:v>
                </c:pt>
                <c:pt idx="13">
                  <c:v>35.9</c:v>
                </c:pt>
                <c:pt idx="14">
                  <c:v>35.9</c:v>
                </c:pt>
                <c:pt idx="15">
                  <c:v>36.5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CYANOCOBALAMIN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0.2</c:v>
                </c:pt>
                <c:pt idx="1">
                  <c:v>0.2</c:v>
                </c:pt>
                <c:pt idx="2">
                  <c:v>0.1</c:v>
                </c:pt>
                <c:pt idx="3">
                  <c:v>0.2</c:v>
                </c:pt>
                <c:pt idx="4">
                  <c:v>0.2</c:v>
                </c:pt>
                <c:pt idx="5">
                  <c:v>0.2</c:v>
                </c:pt>
                <c:pt idx="6">
                  <c:v>0.1</c:v>
                </c:pt>
                <c:pt idx="7">
                  <c:v>0.1</c:v>
                </c:pt>
                <c:pt idx="8">
                  <c:v>0.2</c:v>
                </c:pt>
                <c:pt idx="9">
                  <c:v>0.2</c:v>
                </c:pt>
                <c:pt idx="10">
                  <c:v>0.2</c:v>
                </c:pt>
                <c:pt idx="11">
                  <c:v>0.2</c:v>
                </c:pt>
                <c:pt idx="12">
                  <c:v>0.2</c:v>
                </c:pt>
                <c:pt idx="13">
                  <c:v>0.2</c:v>
                </c:pt>
                <c:pt idx="14">
                  <c:v>0.2</c:v>
                </c:pt>
                <c:pt idx="15">
                  <c:v>0.2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199727744"/>
        <c:axId val="199737728"/>
      </c:lineChart>
      <c:catAx>
        <c:axId val="199727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99737728"/>
        <c:crosses val="autoZero"/>
        <c:auto val="1"/>
        <c:lblAlgn val="ctr"/>
        <c:lblOffset val="100"/>
        <c:noMultiLvlLbl val="0"/>
      </c:catAx>
      <c:valAx>
        <c:axId val="19973772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99727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Glakay Relevant Market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9.3000000000000007</c:v>
              </c:pt>
            </c:numLit>
          </c:val>
        </c:ser>
        <c:ser>
          <c:idx val="1"/>
          <c:order val="1"/>
          <c:tx>
            <c:v>GAI SAN CHUN       S4Q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33.200000000000003</c:v>
              </c:pt>
            </c:numLit>
          </c:val>
        </c:ser>
        <c:ser>
          <c:idx val="2"/>
          <c:order val="2"/>
          <c:tx>
            <c:v>ROCALTROL          RS-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13.5</c:v>
              </c:pt>
            </c:numLit>
          </c:val>
        </c:ser>
        <c:ser>
          <c:idx val="3"/>
          <c:order val="3"/>
          <c:tx>
            <c:v>ACLASTA            NVR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20.7</c:v>
              </c:pt>
            </c:numLit>
          </c:val>
        </c:ser>
        <c:ser>
          <c:idx val="4"/>
          <c:order val="4"/>
          <c:tx>
            <c:v>ALPHA D3           TEV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7.9</c:v>
              </c:pt>
            </c:numLit>
          </c:val>
        </c:ser>
        <c:ser>
          <c:idx val="5"/>
          <c:order val="5"/>
          <c:tx>
            <c:v>MIACALCIC          NVR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-35.5</c:v>
              </c:pt>
            </c:numLit>
          </c:val>
        </c:ser>
        <c:ser>
          <c:idx val="6"/>
          <c:order val="6"/>
          <c:tx>
            <c:v>FOSAMAX            MSD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-15.1</c:v>
              </c:pt>
            </c:numLit>
          </c:val>
        </c:ser>
        <c:ser>
          <c:idx val="7"/>
          <c:order val="7"/>
          <c:tx>
            <c:v>RI RI GAO          FXI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6.3</c:v>
              </c:pt>
            </c:numLit>
          </c:val>
        </c:ser>
        <c:ser>
          <c:idx val="8"/>
          <c:order val="8"/>
          <c:tx>
            <c:v>FOSAMAX PLUS       MSD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28.4</c:v>
              </c:pt>
            </c:numLit>
          </c:val>
        </c:ser>
        <c:ser>
          <c:idx val="9"/>
          <c:order val="9"/>
          <c:tx>
            <c:v>JIN ER LI          B-Y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8.8000000000000007</c:v>
              </c:pt>
            </c:numLit>
          </c:val>
        </c:ser>
        <c:ser>
          <c:idx val="10"/>
          <c:order val="10"/>
          <c:tx>
            <c:v>GLA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83.4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49225216"/>
        <c:axId val="249226752"/>
      </c:barChart>
      <c:catAx>
        <c:axId val="249225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9226752"/>
        <c:crosses val="autoZero"/>
        <c:auto val="1"/>
        <c:lblAlgn val="ctr"/>
        <c:lblOffset val="100"/>
        <c:noMultiLvlLbl val="0"/>
      </c:catAx>
      <c:valAx>
        <c:axId val="249226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92252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RI RI GAO          FXI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32.200000000000003</c:v>
                </c:pt>
                <c:pt idx="1">
                  <c:v>33.6</c:v>
                </c:pt>
                <c:pt idx="2">
                  <c:v>35.6</c:v>
                </c:pt>
                <c:pt idx="3">
                  <c:v>36.5</c:v>
                </c:pt>
                <c:pt idx="4">
                  <c:v>37</c:v>
                </c:pt>
                <c:pt idx="5">
                  <c:v>37.200000000000003</c:v>
                </c:pt>
                <c:pt idx="6">
                  <c:v>36.200000000000003</c:v>
                </c:pt>
                <c:pt idx="7">
                  <c:v>36.1</c:v>
                </c:pt>
                <c:pt idx="8">
                  <c:v>35.9</c:v>
                </c:pt>
                <c:pt idx="9">
                  <c:v>36.6</c:v>
                </c:pt>
                <c:pt idx="10">
                  <c:v>38</c:v>
                </c:pt>
                <c:pt idx="11">
                  <c:v>38.700000000000003</c:v>
                </c:pt>
                <c:pt idx="12">
                  <c:v>39.200000000000003</c:v>
                </c:pt>
                <c:pt idx="13">
                  <c:v>39.200000000000003</c:v>
                </c:pt>
                <c:pt idx="14">
                  <c:v>38.5</c:v>
                </c:pt>
                <c:pt idx="15">
                  <c:v>38.200000000000003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GAI SAN CHUN       S4Q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8.5</c:v>
                </c:pt>
                <c:pt idx="1">
                  <c:v>8.3000000000000007</c:v>
                </c:pt>
                <c:pt idx="2">
                  <c:v>8.1</c:v>
                </c:pt>
                <c:pt idx="3">
                  <c:v>8</c:v>
                </c:pt>
                <c:pt idx="4">
                  <c:v>7.9</c:v>
                </c:pt>
                <c:pt idx="5">
                  <c:v>8</c:v>
                </c:pt>
                <c:pt idx="6">
                  <c:v>8.3000000000000007</c:v>
                </c:pt>
                <c:pt idx="7">
                  <c:v>8.5</c:v>
                </c:pt>
                <c:pt idx="8">
                  <c:v>8.9</c:v>
                </c:pt>
                <c:pt idx="9">
                  <c:v>8.9</c:v>
                </c:pt>
                <c:pt idx="10">
                  <c:v>8.8000000000000007</c:v>
                </c:pt>
                <c:pt idx="11">
                  <c:v>8.4</c:v>
                </c:pt>
                <c:pt idx="12">
                  <c:v>8.3000000000000007</c:v>
                </c:pt>
                <c:pt idx="13">
                  <c:v>8.3000000000000007</c:v>
                </c:pt>
                <c:pt idx="14">
                  <c:v>8.5</c:v>
                </c:pt>
                <c:pt idx="15">
                  <c:v>8.9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ALPHA D3           TEV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7.3</c:v>
                </c:pt>
                <c:pt idx="1">
                  <c:v>7.1</c:v>
                </c:pt>
                <c:pt idx="2">
                  <c:v>6.8</c:v>
                </c:pt>
                <c:pt idx="3">
                  <c:v>6.7</c:v>
                </c:pt>
                <c:pt idx="4">
                  <c:v>6.6</c:v>
                </c:pt>
                <c:pt idx="5">
                  <c:v>6.6</c:v>
                </c:pt>
                <c:pt idx="6">
                  <c:v>6.8</c:v>
                </c:pt>
                <c:pt idx="7">
                  <c:v>6.7</c:v>
                </c:pt>
                <c:pt idx="8">
                  <c:v>6.8</c:v>
                </c:pt>
                <c:pt idx="9">
                  <c:v>6.9</c:v>
                </c:pt>
                <c:pt idx="10">
                  <c:v>6.9</c:v>
                </c:pt>
                <c:pt idx="11">
                  <c:v>7</c:v>
                </c:pt>
                <c:pt idx="12">
                  <c:v>7.1</c:v>
                </c:pt>
                <c:pt idx="13">
                  <c:v>7.1</c:v>
                </c:pt>
                <c:pt idx="14">
                  <c:v>7.2</c:v>
                </c:pt>
                <c:pt idx="15">
                  <c:v>7.2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ROCALTROL          RS-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5.3</c:v>
                </c:pt>
                <c:pt idx="1">
                  <c:v>5.6</c:v>
                </c:pt>
                <c:pt idx="2">
                  <c:v>5.8</c:v>
                </c:pt>
                <c:pt idx="3">
                  <c:v>5.9</c:v>
                </c:pt>
                <c:pt idx="4">
                  <c:v>5.9</c:v>
                </c:pt>
                <c:pt idx="5">
                  <c:v>6</c:v>
                </c:pt>
                <c:pt idx="6">
                  <c:v>6</c:v>
                </c:pt>
                <c:pt idx="7">
                  <c:v>6</c:v>
                </c:pt>
                <c:pt idx="8">
                  <c:v>6.1</c:v>
                </c:pt>
                <c:pt idx="9">
                  <c:v>6</c:v>
                </c:pt>
                <c:pt idx="10">
                  <c:v>5.8</c:v>
                </c:pt>
                <c:pt idx="11">
                  <c:v>5.7</c:v>
                </c:pt>
                <c:pt idx="12">
                  <c:v>5.7</c:v>
                </c:pt>
                <c:pt idx="13">
                  <c:v>5.7</c:v>
                </c:pt>
                <c:pt idx="14">
                  <c:v>5.9</c:v>
                </c:pt>
                <c:pt idx="15">
                  <c:v>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FOSAMAX            MSD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10.6</c:v>
                </c:pt>
                <c:pt idx="1">
                  <c:v>10</c:v>
                </c:pt>
                <c:pt idx="2">
                  <c:v>9.5</c:v>
                </c:pt>
                <c:pt idx="3">
                  <c:v>9.1</c:v>
                </c:pt>
                <c:pt idx="4">
                  <c:v>8.5</c:v>
                </c:pt>
                <c:pt idx="5">
                  <c:v>8.1</c:v>
                </c:pt>
                <c:pt idx="6">
                  <c:v>7.7</c:v>
                </c:pt>
                <c:pt idx="7">
                  <c:v>7.5</c:v>
                </c:pt>
                <c:pt idx="8">
                  <c:v>7.4</c:v>
                </c:pt>
                <c:pt idx="9">
                  <c:v>7.1</c:v>
                </c:pt>
                <c:pt idx="10">
                  <c:v>6.8</c:v>
                </c:pt>
                <c:pt idx="11">
                  <c:v>6.5</c:v>
                </c:pt>
                <c:pt idx="12">
                  <c:v>6.2</c:v>
                </c:pt>
                <c:pt idx="13">
                  <c:v>5.9</c:v>
                </c:pt>
                <c:pt idx="14">
                  <c:v>5.7</c:v>
                </c:pt>
                <c:pt idx="15">
                  <c:v>5.3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VITAMIN D          S7Q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0.3</c:v>
                </c:pt>
                <c:pt idx="1">
                  <c:v>0.4</c:v>
                </c:pt>
                <c:pt idx="2">
                  <c:v>0.6</c:v>
                </c:pt>
                <c:pt idx="3">
                  <c:v>0.9</c:v>
                </c:pt>
                <c:pt idx="4">
                  <c:v>1.3</c:v>
                </c:pt>
                <c:pt idx="5">
                  <c:v>1.7</c:v>
                </c:pt>
                <c:pt idx="6">
                  <c:v>2.1</c:v>
                </c:pt>
                <c:pt idx="7">
                  <c:v>2.2000000000000002</c:v>
                </c:pt>
                <c:pt idx="8">
                  <c:v>2.1</c:v>
                </c:pt>
                <c:pt idx="9">
                  <c:v>2</c:v>
                </c:pt>
                <c:pt idx="10">
                  <c:v>2.1</c:v>
                </c:pt>
                <c:pt idx="11">
                  <c:v>2.2000000000000002</c:v>
                </c:pt>
                <c:pt idx="12">
                  <c:v>2.5</c:v>
                </c:pt>
                <c:pt idx="13">
                  <c:v>3.2</c:v>
                </c:pt>
                <c:pt idx="14">
                  <c:v>3.9</c:v>
                </c:pt>
                <c:pt idx="15">
                  <c:v>4.8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FA NENG            JN6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4</c:v>
                </c:pt>
                <c:pt idx="1">
                  <c:v>4</c:v>
                </c:pt>
                <c:pt idx="2">
                  <c:v>3.9</c:v>
                </c:pt>
                <c:pt idx="3">
                  <c:v>3.8</c:v>
                </c:pt>
                <c:pt idx="4">
                  <c:v>3.7</c:v>
                </c:pt>
                <c:pt idx="5">
                  <c:v>3.7</c:v>
                </c:pt>
                <c:pt idx="6">
                  <c:v>3.7</c:v>
                </c:pt>
                <c:pt idx="7">
                  <c:v>3.7</c:v>
                </c:pt>
                <c:pt idx="8">
                  <c:v>3.7</c:v>
                </c:pt>
                <c:pt idx="9">
                  <c:v>3.6</c:v>
                </c:pt>
                <c:pt idx="10">
                  <c:v>3.5</c:v>
                </c:pt>
                <c:pt idx="11">
                  <c:v>3.6</c:v>
                </c:pt>
                <c:pt idx="12">
                  <c:v>3.5</c:v>
                </c:pt>
                <c:pt idx="13">
                  <c:v>3.4</c:v>
                </c:pt>
                <c:pt idx="14">
                  <c:v>3.3</c:v>
                </c:pt>
                <c:pt idx="15">
                  <c:v>3.2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JIN ER LI          B-Y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5.0999999999999996</c:v>
                </c:pt>
                <c:pt idx="1">
                  <c:v>4.9000000000000004</c:v>
                </c:pt>
                <c:pt idx="2">
                  <c:v>4.5</c:v>
                </c:pt>
                <c:pt idx="3">
                  <c:v>4.3</c:v>
                </c:pt>
                <c:pt idx="4">
                  <c:v>3.9</c:v>
                </c:pt>
                <c:pt idx="5">
                  <c:v>3.7</c:v>
                </c:pt>
                <c:pt idx="6">
                  <c:v>3.6</c:v>
                </c:pt>
                <c:pt idx="7">
                  <c:v>3.5</c:v>
                </c:pt>
                <c:pt idx="8">
                  <c:v>3.3</c:v>
                </c:pt>
                <c:pt idx="9">
                  <c:v>3.1</c:v>
                </c:pt>
                <c:pt idx="10">
                  <c:v>2.9</c:v>
                </c:pt>
                <c:pt idx="11">
                  <c:v>2.8</c:v>
                </c:pt>
                <c:pt idx="12">
                  <c:v>2.8</c:v>
                </c:pt>
                <c:pt idx="13">
                  <c:v>2.7</c:v>
                </c:pt>
                <c:pt idx="14">
                  <c:v>2.8</c:v>
                </c:pt>
                <c:pt idx="15">
                  <c:v>2.8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YAN DI NUO         INY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3.3</c:v>
                </c:pt>
                <c:pt idx="1">
                  <c:v>3.1</c:v>
                </c:pt>
                <c:pt idx="2">
                  <c:v>2.8</c:v>
                </c:pt>
                <c:pt idx="3">
                  <c:v>2.9</c:v>
                </c:pt>
                <c:pt idx="4">
                  <c:v>3.1</c:v>
                </c:pt>
                <c:pt idx="5">
                  <c:v>3.3</c:v>
                </c:pt>
                <c:pt idx="6">
                  <c:v>3.5</c:v>
                </c:pt>
                <c:pt idx="7">
                  <c:v>3.5</c:v>
                </c:pt>
                <c:pt idx="8">
                  <c:v>3.4</c:v>
                </c:pt>
                <c:pt idx="9">
                  <c:v>3.2</c:v>
                </c:pt>
                <c:pt idx="10">
                  <c:v>3</c:v>
                </c:pt>
                <c:pt idx="11">
                  <c:v>2.8</c:v>
                </c:pt>
                <c:pt idx="12">
                  <c:v>2.7</c:v>
                </c:pt>
                <c:pt idx="13">
                  <c:v>2.6</c:v>
                </c:pt>
                <c:pt idx="14">
                  <c:v>2.6</c:v>
                </c:pt>
                <c:pt idx="15">
                  <c:v>2.6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GLA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</c:v>
                </c:pt>
                <c:pt idx="1">
                  <c:v>0</c:v>
                </c:pt>
                <c:pt idx="2">
                  <c:v>0.1</c:v>
                </c:pt>
                <c:pt idx="3">
                  <c:v>0.1</c:v>
                </c:pt>
                <c:pt idx="4">
                  <c:v>0.1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0.1</c:v>
                </c:pt>
                <c:pt idx="9">
                  <c:v>0.1</c:v>
                </c:pt>
                <c:pt idx="10">
                  <c:v>0.1</c:v>
                </c:pt>
                <c:pt idx="11">
                  <c:v>0.1</c:v>
                </c:pt>
                <c:pt idx="12">
                  <c:v>0.1</c:v>
                </c:pt>
                <c:pt idx="13">
                  <c:v>0.1</c:v>
                </c:pt>
                <c:pt idx="14">
                  <c:v>0.1</c:v>
                </c:pt>
                <c:pt idx="15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9710848"/>
        <c:axId val="249733120"/>
      </c:lineChart>
      <c:catAx>
        <c:axId val="2497108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9733120"/>
        <c:crosses val="autoZero"/>
        <c:auto val="1"/>
        <c:lblAlgn val="ctr"/>
        <c:lblOffset val="100"/>
        <c:noMultiLvlLbl val="0"/>
      </c:catAx>
      <c:valAx>
        <c:axId val="24973312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97108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Glakay Relevant Market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8.6999999999999993</c:v>
              </c:pt>
            </c:numLit>
          </c:val>
        </c:ser>
        <c:ser>
          <c:idx val="1"/>
          <c:order val="1"/>
          <c:tx>
            <c:v>RI RI GAO          FXI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7.2</c:v>
              </c:pt>
            </c:numLit>
          </c:val>
        </c:ser>
        <c:ser>
          <c:idx val="2"/>
          <c:order val="2"/>
          <c:tx>
            <c:v>GAI SAN CHUN       S4Q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14.5</c:v>
              </c:pt>
            </c:numLit>
          </c:val>
        </c:ser>
        <c:ser>
          <c:idx val="3"/>
          <c:order val="3"/>
          <c:tx>
            <c:v>ALPHA D3           TEV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</c:v>
              </c:pt>
            </c:numLit>
          </c:val>
        </c:ser>
        <c:ser>
          <c:idx val="4"/>
          <c:order val="4"/>
          <c:tx>
            <c:v>ROCALTROL          RS-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14.1</c:v>
              </c:pt>
            </c:numLit>
          </c:val>
        </c:ser>
        <c:ser>
          <c:idx val="5"/>
          <c:order val="5"/>
          <c:tx>
            <c:v>FOSAMAX            MSD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-11.3</c:v>
              </c:pt>
            </c:numLit>
          </c:val>
        </c:ser>
        <c:ser>
          <c:idx val="6"/>
          <c:order val="6"/>
          <c:tx>
            <c:v>VITAMIN D          S7Q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135.6</c:v>
              </c:pt>
            </c:numLit>
          </c:val>
        </c:ser>
        <c:ser>
          <c:idx val="7"/>
          <c:order val="7"/>
          <c:tx>
            <c:v>FA NENG            JN6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</c:v>
              </c:pt>
            </c:numLit>
          </c:val>
        </c:ser>
        <c:ser>
          <c:idx val="8"/>
          <c:order val="8"/>
          <c:tx>
            <c:v>JIN ER LI          B-Y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5.7</c:v>
              </c:pt>
            </c:numLit>
          </c:val>
        </c:ser>
        <c:ser>
          <c:idx val="9"/>
          <c:order val="9"/>
          <c:tx>
            <c:v>YAN DI NUO         INY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-0.6</c:v>
              </c:pt>
            </c:numLit>
          </c:val>
        </c:ser>
        <c:ser>
          <c:idx val="10"/>
          <c:order val="10"/>
          <c:tx>
            <c:v>GLA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81.099999999999994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0249600"/>
        <c:axId val="250251136"/>
      </c:barChart>
      <c:catAx>
        <c:axId val="250249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0251136"/>
        <c:crosses val="autoZero"/>
        <c:auto val="1"/>
        <c:lblAlgn val="ctr"/>
        <c:lblOffset val="100"/>
        <c:noMultiLvlLbl val="0"/>
      </c:catAx>
      <c:valAx>
        <c:axId val="250251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02496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7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75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RI RI GAO          FXI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);[Red]\(#,##0.0\)" sourceLinked="0"/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34.6</c:v>
                </c:pt>
                <c:pt idx="1">
                  <c:v>36</c:v>
                </c:pt>
                <c:pt idx="2">
                  <c:v>38.299999999999997</c:v>
                </c:pt>
                <c:pt idx="3">
                  <c:v>36.799999999999997</c:v>
                </c:pt>
                <c:pt idx="4">
                  <c:v>37</c:v>
                </c:pt>
                <c:pt idx="5">
                  <c:v>36.700000000000003</c:v>
                </c:pt>
                <c:pt idx="6">
                  <c:v>34.299999999999997</c:v>
                </c:pt>
                <c:pt idx="7">
                  <c:v>36.5</c:v>
                </c:pt>
                <c:pt idx="8">
                  <c:v>35.9</c:v>
                </c:pt>
                <c:pt idx="9">
                  <c:v>39.299999999999997</c:v>
                </c:pt>
                <c:pt idx="10">
                  <c:v>39.9</c:v>
                </c:pt>
                <c:pt idx="11">
                  <c:v>39.299999999999997</c:v>
                </c:pt>
                <c:pt idx="12">
                  <c:v>38.200000000000003</c:v>
                </c:pt>
                <c:pt idx="13">
                  <c:v>39.4</c:v>
                </c:pt>
                <c:pt idx="14">
                  <c:v>37.1</c:v>
                </c:pt>
                <c:pt idx="15">
                  <c:v>37.799999999999997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GAI SAN CHUN       S4Q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8.1999999999999993</c:v>
                </c:pt>
                <c:pt idx="1">
                  <c:v>7.9</c:v>
                </c:pt>
                <c:pt idx="2">
                  <c:v>7.8</c:v>
                </c:pt>
                <c:pt idx="3">
                  <c:v>7.9</c:v>
                </c:pt>
                <c:pt idx="4">
                  <c:v>7.8</c:v>
                </c:pt>
                <c:pt idx="5">
                  <c:v>8.3000000000000007</c:v>
                </c:pt>
                <c:pt idx="6">
                  <c:v>9</c:v>
                </c:pt>
                <c:pt idx="7">
                  <c:v>9</c:v>
                </c:pt>
                <c:pt idx="8">
                  <c:v>9.1999999999999993</c:v>
                </c:pt>
                <c:pt idx="9">
                  <c:v>8.6</c:v>
                </c:pt>
                <c:pt idx="10">
                  <c:v>8.3000000000000007</c:v>
                </c:pt>
                <c:pt idx="11">
                  <c:v>7.7</c:v>
                </c:pt>
                <c:pt idx="12">
                  <c:v>8.5</c:v>
                </c:pt>
                <c:pt idx="13">
                  <c:v>8.6999999999999993</c:v>
                </c:pt>
                <c:pt idx="14">
                  <c:v>9.1</c:v>
                </c:pt>
                <c:pt idx="15">
                  <c:v>9.1999999999999993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ALPHA D3           TEV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7</c:v>
                </c:pt>
                <c:pt idx="1">
                  <c:v>6.9</c:v>
                </c:pt>
                <c:pt idx="2">
                  <c:v>6.4</c:v>
                </c:pt>
                <c:pt idx="3">
                  <c:v>6.7</c:v>
                </c:pt>
                <c:pt idx="4">
                  <c:v>6.6</c:v>
                </c:pt>
                <c:pt idx="5">
                  <c:v>6.7</c:v>
                </c:pt>
                <c:pt idx="6">
                  <c:v>7.1</c:v>
                </c:pt>
                <c:pt idx="7">
                  <c:v>6.6</c:v>
                </c:pt>
                <c:pt idx="8">
                  <c:v>7</c:v>
                </c:pt>
                <c:pt idx="9">
                  <c:v>7</c:v>
                </c:pt>
                <c:pt idx="10">
                  <c:v>7</c:v>
                </c:pt>
                <c:pt idx="11">
                  <c:v>7</c:v>
                </c:pt>
                <c:pt idx="12">
                  <c:v>7.3</c:v>
                </c:pt>
                <c:pt idx="13">
                  <c:v>7.2</c:v>
                </c:pt>
                <c:pt idx="14">
                  <c:v>7.3</c:v>
                </c:pt>
                <c:pt idx="15">
                  <c:v>6.9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ROCALTROL          RS-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5.8</c:v>
                </c:pt>
                <c:pt idx="1">
                  <c:v>5.8</c:v>
                </c:pt>
                <c:pt idx="2">
                  <c:v>5.9</c:v>
                </c:pt>
                <c:pt idx="3">
                  <c:v>6</c:v>
                </c:pt>
                <c:pt idx="4">
                  <c:v>5.9</c:v>
                </c:pt>
                <c:pt idx="5">
                  <c:v>6</c:v>
                </c:pt>
                <c:pt idx="6">
                  <c:v>5.9</c:v>
                </c:pt>
                <c:pt idx="7">
                  <c:v>6.3</c:v>
                </c:pt>
                <c:pt idx="8">
                  <c:v>6.1</c:v>
                </c:pt>
                <c:pt idx="9">
                  <c:v>5.6</c:v>
                </c:pt>
                <c:pt idx="10">
                  <c:v>5.2</c:v>
                </c:pt>
                <c:pt idx="11">
                  <c:v>5.9</c:v>
                </c:pt>
                <c:pt idx="12">
                  <c:v>6.1</c:v>
                </c:pt>
                <c:pt idx="13">
                  <c:v>5.8</c:v>
                </c:pt>
                <c:pt idx="14">
                  <c:v>6</c:v>
                </c:pt>
                <c:pt idx="15">
                  <c:v>6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FOSAMAX            MSD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9.5</c:v>
                </c:pt>
                <c:pt idx="1">
                  <c:v>9.1</c:v>
                </c:pt>
                <c:pt idx="2">
                  <c:v>9.1</c:v>
                </c:pt>
                <c:pt idx="3">
                  <c:v>8.5</c:v>
                </c:pt>
                <c:pt idx="4">
                  <c:v>7.5</c:v>
                </c:pt>
                <c:pt idx="5">
                  <c:v>7.4</c:v>
                </c:pt>
                <c:pt idx="6">
                  <c:v>7.7</c:v>
                </c:pt>
                <c:pt idx="7">
                  <c:v>7.4</c:v>
                </c:pt>
                <c:pt idx="8">
                  <c:v>7</c:v>
                </c:pt>
                <c:pt idx="9">
                  <c:v>6.5</c:v>
                </c:pt>
                <c:pt idx="10">
                  <c:v>6.3</c:v>
                </c:pt>
                <c:pt idx="11">
                  <c:v>6.2</c:v>
                </c:pt>
                <c:pt idx="12">
                  <c:v>5.6</c:v>
                </c:pt>
                <c:pt idx="13">
                  <c:v>5.5</c:v>
                </c:pt>
                <c:pt idx="14">
                  <c:v>5.5</c:v>
                </c:pt>
                <c:pt idx="15">
                  <c:v>4.7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VITAMIN D          S7Q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0.5</c:v>
                </c:pt>
                <c:pt idx="1">
                  <c:v>0.5</c:v>
                </c:pt>
                <c:pt idx="2">
                  <c:v>0.9</c:v>
                </c:pt>
                <c:pt idx="3">
                  <c:v>1.6</c:v>
                </c:pt>
                <c:pt idx="4">
                  <c:v>2.2999999999999998</c:v>
                </c:pt>
                <c:pt idx="5">
                  <c:v>2.1</c:v>
                </c:pt>
                <c:pt idx="6">
                  <c:v>2.2999999999999998</c:v>
                </c:pt>
                <c:pt idx="7">
                  <c:v>2.1</c:v>
                </c:pt>
                <c:pt idx="8">
                  <c:v>1.9</c:v>
                </c:pt>
                <c:pt idx="9">
                  <c:v>1.9</c:v>
                </c:pt>
                <c:pt idx="10">
                  <c:v>2.5</c:v>
                </c:pt>
                <c:pt idx="11">
                  <c:v>2.6</c:v>
                </c:pt>
                <c:pt idx="12">
                  <c:v>3.2</c:v>
                </c:pt>
                <c:pt idx="13">
                  <c:v>4.5</c:v>
                </c:pt>
                <c:pt idx="14">
                  <c:v>5.2</c:v>
                </c:pt>
                <c:pt idx="15">
                  <c:v>6.1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FA NENG            JN6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3.9</c:v>
                </c:pt>
                <c:pt idx="1">
                  <c:v>3.8</c:v>
                </c:pt>
                <c:pt idx="2">
                  <c:v>3.8</c:v>
                </c:pt>
                <c:pt idx="3">
                  <c:v>3.6</c:v>
                </c:pt>
                <c:pt idx="4">
                  <c:v>3.6</c:v>
                </c:pt>
                <c:pt idx="5">
                  <c:v>3.8</c:v>
                </c:pt>
                <c:pt idx="6">
                  <c:v>3.9</c:v>
                </c:pt>
                <c:pt idx="7">
                  <c:v>3.6</c:v>
                </c:pt>
                <c:pt idx="8">
                  <c:v>3.6</c:v>
                </c:pt>
                <c:pt idx="9">
                  <c:v>3.6</c:v>
                </c:pt>
                <c:pt idx="10">
                  <c:v>3.5</c:v>
                </c:pt>
                <c:pt idx="11">
                  <c:v>3.6</c:v>
                </c:pt>
                <c:pt idx="12">
                  <c:v>3.2</c:v>
                </c:pt>
                <c:pt idx="13">
                  <c:v>3.3</c:v>
                </c:pt>
                <c:pt idx="14">
                  <c:v>3.3</c:v>
                </c:pt>
                <c:pt idx="15">
                  <c:v>3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JIN ER LI          B-Y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5.0999999999999996</c:v>
                </c:pt>
                <c:pt idx="1">
                  <c:v>4.4000000000000004</c:v>
                </c:pt>
                <c:pt idx="2">
                  <c:v>4.0999999999999996</c:v>
                </c:pt>
                <c:pt idx="3">
                  <c:v>3.5</c:v>
                </c:pt>
                <c:pt idx="4">
                  <c:v>3.6</c:v>
                </c:pt>
                <c:pt idx="5">
                  <c:v>3.5</c:v>
                </c:pt>
                <c:pt idx="6">
                  <c:v>3.8</c:v>
                </c:pt>
                <c:pt idx="7">
                  <c:v>2.9</c:v>
                </c:pt>
                <c:pt idx="8">
                  <c:v>3.1</c:v>
                </c:pt>
                <c:pt idx="9">
                  <c:v>2.7</c:v>
                </c:pt>
                <c:pt idx="10">
                  <c:v>2.8</c:v>
                </c:pt>
                <c:pt idx="11">
                  <c:v>2.8</c:v>
                </c:pt>
                <c:pt idx="12">
                  <c:v>2.8</c:v>
                </c:pt>
                <c:pt idx="13">
                  <c:v>2.6</c:v>
                </c:pt>
                <c:pt idx="14">
                  <c:v>2.9</c:v>
                </c:pt>
                <c:pt idx="15">
                  <c:v>2.7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YAN DI NUO         INY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2.8</c:v>
                </c:pt>
                <c:pt idx="1">
                  <c:v>3</c:v>
                </c:pt>
                <c:pt idx="2">
                  <c:v>2.5</c:v>
                </c:pt>
                <c:pt idx="3">
                  <c:v>3.3</c:v>
                </c:pt>
                <c:pt idx="4">
                  <c:v>3.6</c:v>
                </c:pt>
                <c:pt idx="5">
                  <c:v>3.6</c:v>
                </c:pt>
                <c:pt idx="6">
                  <c:v>3.3</c:v>
                </c:pt>
                <c:pt idx="7">
                  <c:v>3.5</c:v>
                </c:pt>
                <c:pt idx="8">
                  <c:v>3.3</c:v>
                </c:pt>
                <c:pt idx="9">
                  <c:v>2.8</c:v>
                </c:pt>
                <c:pt idx="10">
                  <c:v>2.5</c:v>
                </c:pt>
                <c:pt idx="11">
                  <c:v>2.8</c:v>
                </c:pt>
                <c:pt idx="12">
                  <c:v>2.7</c:v>
                </c:pt>
                <c:pt idx="13">
                  <c:v>2.6</c:v>
                </c:pt>
                <c:pt idx="14">
                  <c:v>2.5</c:v>
                </c:pt>
                <c:pt idx="15">
                  <c:v>2.6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S_07!$Q$3:$Q$4</c:f>
              <c:strCache>
                <c:ptCount val="1"/>
                <c:pt idx="0">
                  <c:v>GLA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S_07!$Q$5:$Q$20</c:f>
              <c:numCache>
                <c:formatCode>#,##0.00</c:formatCode>
                <c:ptCount val="16"/>
                <c:pt idx="0">
                  <c:v>0</c:v>
                </c:pt>
                <c:pt idx="1">
                  <c:v>0.1</c:v>
                </c:pt>
                <c:pt idx="2">
                  <c:v>0.1</c:v>
                </c:pt>
                <c:pt idx="3">
                  <c:v>0</c:v>
                </c:pt>
                <c:pt idx="4">
                  <c:v>0.1</c:v>
                </c:pt>
                <c:pt idx="5">
                  <c:v>0.1</c:v>
                </c:pt>
                <c:pt idx="6">
                  <c:v>0.1</c:v>
                </c:pt>
                <c:pt idx="7">
                  <c:v>0.1</c:v>
                </c:pt>
                <c:pt idx="8">
                  <c:v>0</c:v>
                </c:pt>
                <c:pt idx="9">
                  <c:v>0.1</c:v>
                </c:pt>
                <c:pt idx="10">
                  <c:v>0.1</c:v>
                </c:pt>
                <c:pt idx="11">
                  <c:v>0.1</c:v>
                </c:pt>
                <c:pt idx="12">
                  <c:v>0.1</c:v>
                </c:pt>
                <c:pt idx="13">
                  <c:v>0.1</c:v>
                </c:pt>
                <c:pt idx="14">
                  <c:v>0.1</c:v>
                </c:pt>
                <c:pt idx="15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0436608"/>
        <c:axId val="250442496"/>
      </c:lineChart>
      <c:catAx>
        <c:axId val="250436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0442496"/>
        <c:crosses val="autoZero"/>
        <c:auto val="1"/>
        <c:lblAlgn val="ctr"/>
        <c:lblOffset val="100"/>
        <c:noMultiLvlLbl val="0"/>
      </c:catAx>
      <c:valAx>
        <c:axId val="25044249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04366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9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Glakay Relevant Market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12.3</c:v>
              </c:pt>
            </c:numLit>
          </c:val>
        </c:ser>
        <c:ser>
          <c:idx val="1"/>
          <c:order val="1"/>
          <c:tx>
            <c:v>RI RI GAO          FXI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8.1999999999999993</c:v>
              </c:pt>
            </c:numLit>
          </c:val>
        </c:ser>
        <c:ser>
          <c:idx val="2"/>
          <c:order val="2"/>
          <c:tx>
            <c:v>GAI SAN CHUN       S4Q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35.200000000000003</c:v>
              </c:pt>
            </c:numLit>
          </c:val>
        </c:ser>
        <c:ser>
          <c:idx val="3"/>
          <c:order val="3"/>
          <c:tx>
            <c:v>ALPHA D3           TEV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9.6999999999999993</c:v>
              </c:pt>
            </c:numLit>
          </c:val>
        </c:ser>
        <c:ser>
          <c:idx val="4"/>
          <c:order val="4"/>
          <c:tx>
            <c:v>ROCALTROL          RS-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15.4</c:v>
              </c:pt>
            </c:numLit>
          </c:val>
        </c:ser>
        <c:ser>
          <c:idx val="5"/>
          <c:order val="5"/>
          <c:tx>
            <c:v>FOSAMAX            MSD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-14.6</c:v>
              </c:pt>
            </c:numLit>
          </c:val>
        </c:ser>
        <c:ser>
          <c:idx val="6"/>
          <c:order val="6"/>
          <c:tx>
            <c:v>VITAMIN D          S7Q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168.4</c:v>
              </c:pt>
            </c:numLit>
          </c:val>
        </c:ser>
        <c:ser>
          <c:idx val="7"/>
          <c:order val="7"/>
          <c:tx>
            <c:v>FA NENG            JN6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-6</c:v>
              </c:pt>
            </c:numLit>
          </c:val>
        </c:ser>
        <c:ser>
          <c:idx val="8"/>
          <c:order val="8"/>
          <c:tx>
            <c:v>JIN ER LI          B-Y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10.4</c:v>
              </c:pt>
            </c:numLit>
          </c:val>
        </c:ser>
        <c:ser>
          <c:idx val="9"/>
          <c:order val="9"/>
          <c:tx>
            <c:v>YAN DI NUO         INY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5.3</c:v>
              </c:pt>
            </c:numLit>
          </c:val>
        </c:ser>
        <c:ser>
          <c:idx val="10"/>
          <c:order val="10"/>
          <c:tx>
            <c:v>GLA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83.5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0635392"/>
        <c:axId val="250636928"/>
      </c:barChart>
      <c:catAx>
        <c:axId val="250635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0636928"/>
        <c:crosses val="autoZero"/>
        <c:auto val="1"/>
        <c:lblAlgn val="ctr"/>
        <c:lblOffset val="100"/>
        <c:noMultiLvlLbl val="0"/>
      </c:catAx>
      <c:valAx>
        <c:axId val="25063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0635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ART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337.31209999999999</c:v>
                </c:pt>
                <c:pt idx="1">
                  <c:v>361.81240000000003</c:v>
                </c:pt>
                <c:pt idx="2">
                  <c:v>383.90280000000001</c:v>
                </c:pt>
                <c:pt idx="3">
                  <c:v>400.37020000000001</c:v>
                </c:pt>
                <c:pt idx="4">
                  <c:v>414.11559999999997</c:v>
                </c:pt>
                <c:pt idx="5">
                  <c:v>428.92579999999998</c:v>
                </c:pt>
                <c:pt idx="6">
                  <c:v>438.23880000000003</c:v>
                </c:pt>
                <c:pt idx="7">
                  <c:v>451.7722</c:v>
                </c:pt>
                <c:pt idx="8">
                  <c:v>473.71</c:v>
                </c:pt>
                <c:pt idx="9">
                  <c:v>494.72320000000002</c:v>
                </c:pt>
                <c:pt idx="10">
                  <c:v>517.53390000000002</c:v>
                </c:pt>
                <c:pt idx="11">
                  <c:v>541.18110000000001</c:v>
                </c:pt>
                <c:pt idx="12">
                  <c:v>561.52250000000004</c:v>
                </c:pt>
                <c:pt idx="13">
                  <c:v>586.62390000000005</c:v>
                </c:pt>
                <c:pt idx="14">
                  <c:v>614.29690000000005</c:v>
                </c:pt>
                <c:pt idx="15">
                  <c:v>645.13109999999995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Anti- Alzheimer (N07D)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286.97899999999998</c:v>
                </c:pt>
                <c:pt idx="1">
                  <c:v>313.40030000000002</c:v>
                </c:pt>
                <c:pt idx="2">
                  <c:v>337.00369999999998</c:v>
                </c:pt>
                <c:pt idx="3">
                  <c:v>355.1807</c:v>
                </c:pt>
                <c:pt idx="4">
                  <c:v>370.03300000000002</c:v>
                </c:pt>
                <c:pt idx="5">
                  <c:v>385.35919999999999</c:v>
                </c:pt>
                <c:pt idx="6">
                  <c:v>395.49880000000002</c:v>
                </c:pt>
                <c:pt idx="7">
                  <c:v>409.83839999999998</c:v>
                </c:pt>
                <c:pt idx="8">
                  <c:v>432.82920000000001</c:v>
                </c:pt>
                <c:pt idx="9">
                  <c:v>455.08229999999998</c:v>
                </c:pt>
                <c:pt idx="10">
                  <c:v>478.43939999999998</c:v>
                </c:pt>
                <c:pt idx="11">
                  <c:v>503.52710000000002</c:v>
                </c:pt>
                <c:pt idx="12">
                  <c:v>525.04010000000005</c:v>
                </c:pt>
                <c:pt idx="13">
                  <c:v>551.1259</c:v>
                </c:pt>
                <c:pt idx="14">
                  <c:v>580.47649999999999</c:v>
                </c:pt>
                <c:pt idx="15">
                  <c:v>611.55470000000003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Huperzine A.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50.333100000000002</c:v>
                </c:pt>
                <c:pt idx="1">
                  <c:v>48.412100000000002</c:v>
                </c:pt>
                <c:pt idx="2">
                  <c:v>46.899099999999997</c:v>
                </c:pt>
                <c:pt idx="3">
                  <c:v>45.189599999999999</c:v>
                </c:pt>
                <c:pt idx="4">
                  <c:v>44.082500000000003</c:v>
                </c:pt>
                <c:pt idx="5">
                  <c:v>43.566499999999998</c:v>
                </c:pt>
                <c:pt idx="6">
                  <c:v>42.74</c:v>
                </c:pt>
                <c:pt idx="7">
                  <c:v>41.933799999999998</c:v>
                </c:pt>
                <c:pt idx="8">
                  <c:v>40.880800000000001</c:v>
                </c:pt>
                <c:pt idx="9">
                  <c:v>39.640799999999999</c:v>
                </c:pt>
                <c:pt idx="10">
                  <c:v>39.094499999999996</c:v>
                </c:pt>
                <c:pt idx="11">
                  <c:v>37.6539</c:v>
                </c:pt>
                <c:pt idx="12">
                  <c:v>36.482399999999998</c:v>
                </c:pt>
                <c:pt idx="13">
                  <c:v>35.497999999999998</c:v>
                </c:pt>
                <c:pt idx="14">
                  <c:v>33.820399999999999</c:v>
                </c:pt>
                <c:pt idx="15">
                  <c:v>33.5764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51171968"/>
        <c:axId val="251173504"/>
      </c:lineChart>
      <c:catAx>
        <c:axId val="251171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1173504"/>
        <c:crosses val="autoZero"/>
        <c:auto val="1"/>
        <c:lblAlgn val="ctr"/>
        <c:lblOffset val="100"/>
        <c:noMultiLvlLbl val="0"/>
      </c:catAx>
      <c:valAx>
        <c:axId val="25117350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1171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ART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19.2</c:v>
              </c:pt>
            </c:numLit>
          </c:val>
        </c:ser>
        <c:ser>
          <c:idx val="1"/>
          <c:order val="1"/>
          <c:tx>
            <c:v>Anti- Alzheimer (N07D)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21.5</c:v>
              </c:pt>
            </c:numLit>
          </c:val>
        </c:ser>
        <c:ser>
          <c:idx val="2"/>
          <c:order val="2"/>
          <c:tx>
            <c:v>Huperzine A.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-10.8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0861056"/>
        <c:axId val="250862592"/>
      </c:barChart>
      <c:catAx>
        <c:axId val="250861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0862592"/>
        <c:crosses val="autoZero"/>
        <c:auto val="1"/>
        <c:lblAlgn val="ctr"/>
        <c:lblOffset val="100"/>
        <c:noMultiLvlLbl val="0"/>
      </c:catAx>
      <c:valAx>
        <c:axId val="25086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0861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3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37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3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9BC2E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ART Relevant MKT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9BC2E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91.826099999999997</c:v>
                </c:pt>
                <c:pt idx="1">
                  <c:v>102.2251</c:v>
                </c:pt>
                <c:pt idx="2">
                  <c:v>103.40049999999999</c:v>
                </c:pt>
                <c:pt idx="3">
                  <c:v>102.91849999999999</c:v>
                </c:pt>
                <c:pt idx="4">
                  <c:v>105.5714</c:v>
                </c:pt>
                <c:pt idx="5">
                  <c:v>117.03530000000001</c:v>
                </c:pt>
                <c:pt idx="6">
                  <c:v>112.7135</c:v>
                </c:pt>
                <c:pt idx="7">
                  <c:v>116.452</c:v>
                </c:pt>
                <c:pt idx="8">
                  <c:v>127.50920000000001</c:v>
                </c:pt>
                <c:pt idx="9">
                  <c:v>138.04849999999999</c:v>
                </c:pt>
                <c:pt idx="10">
                  <c:v>135.52430000000001</c:v>
                </c:pt>
                <c:pt idx="11">
                  <c:v>140.09909999999999</c:v>
                </c:pt>
                <c:pt idx="12">
                  <c:v>147.85069999999999</c:v>
                </c:pt>
                <c:pt idx="13">
                  <c:v>163.1499</c:v>
                </c:pt>
                <c:pt idx="14">
                  <c:v>163.19720000000001</c:v>
                </c:pt>
                <c:pt idx="15">
                  <c:v>170.9333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Anti- Alzheimer (N07D)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80.224800000000002</c:v>
                </c:pt>
                <c:pt idx="1">
                  <c:v>90.704700000000003</c:v>
                </c:pt>
                <c:pt idx="2">
                  <c:v>92.108000000000004</c:v>
                </c:pt>
                <c:pt idx="3">
                  <c:v>92.143100000000004</c:v>
                </c:pt>
                <c:pt idx="4">
                  <c:v>95.077200000000005</c:v>
                </c:pt>
                <c:pt idx="5">
                  <c:v>106.03100000000001</c:v>
                </c:pt>
                <c:pt idx="6">
                  <c:v>102.2475</c:v>
                </c:pt>
                <c:pt idx="7">
                  <c:v>106.4828</c:v>
                </c:pt>
                <c:pt idx="8">
                  <c:v>118.06789999999999</c:v>
                </c:pt>
                <c:pt idx="9">
                  <c:v>128.2841</c:v>
                </c:pt>
                <c:pt idx="10">
                  <c:v>125.60469999999999</c:v>
                </c:pt>
                <c:pt idx="11">
                  <c:v>131.57050000000001</c:v>
                </c:pt>
                <c:pt idx="12">
                  <c:v>139.58090000000001</c:v>
                </c:pt>
                <c:pt idx="13">
                  <c:v>154.3699</c:v>
                </c:pt>
                <c:pt idx="14">
                  <c:v>154.95519999999999</c:v>
                </c:pt>
                <c:pt idx="15">
                  <c:v>162.64859999999999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Huperzine A.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11.6013</c:v>
                </c:pt>
                <c:pt idx="1">
                  <c:v>11.5204</c:v>
                </c:pt>
                <c:pt idx="2">
                  <c:v>11.2925</c:v>
                </c:pt>
                <c:pt idx="3">
                  <c:v>10.775399999999999</c:v>
                </c:pt>
                <c:pt idx="4">
                  <c:v>10.494300000000001</c:v>
                </c:pt>
                <c:pt idx="5">
                  <c:v>11.004300000000001</c:v>
                </c:pt>
                <c:pt idx="6">
                  <c:v>10.465999999999999</c:v>
                </c:pt>
                <c:pt idx="7">
                  <c:v>9.9692000000000007</c:v>
                </c:pt>
                <c:pt idx="8">
                  <c:v>9.4413</c:v>
                </c:pt>
                <c:pt idx="9">
                  <c:v>9.7644000000000002</c:v>
                </c:pt>
                <c:pt idx="10">
                  <c:v>9.9196000000000009</c:v>
                </c:pt>
                <c:pt idx="11">
                  <c:v>8.5286000000000008</c:v>
                </c:pt>
                <c:pt idx="12">
                  <c:v>8.2698</c:v>
                </c:pt>
                <c:pt idx="13">
                  <c:v>8.7798999999999996</c:v>
                </c:pt>
                <c:pt idx="14">
                  <c:v>8.2420000000000009</c:v>
                </c:pt>
                <c:pt idx="15">
                  <c:v>8.2845999999999993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51242752"/>
        <c:axId val="251256832"/>
      </c:lineChart>
      <c:catAx>
        <c:axId val="251242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1256832"/>
        <c:crosses val="autoZero"/>
        <c:auto val="1"/>
        <c:lblAlgn val="ctr"/>
        <c:lblOffset val="100"/>
        <c:noMultiLvlLbl val="0"/>
      </c:catAx>
      <c:valAx>
        <c:axId val="25125683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1242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ART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22</c:v>
              </c:pt>
            </c:numLit>
          </c:val>
        </c:ser>
        <c:ser>
          <c:idx val="1"/>
          <c:order val="1"/>
          <c:tx>
            <c:v>Anti- Alzheimer (N07D)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23.6</c:v>
              </c:pt>
            </c:numLit>
          </c:val>
        </c:ser>
        <c:ser>
          <c:idx val="2"/>
          <c:order val="2"/>
          <c:tx>
            <c:v>Huperzine A.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1329152"/>
        <c:axId val="251339136"/>
      </c:barChart>
      <c:catAx>
        <c:axId val="251329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339136"/>
        <c:crosses val="autoZero"/>
        <c:auto val="1"/>
        <c:lblAlgn val="ctr"/>
        <c:lblOffset val="100"/>
        <c:noMultiLvlLbl val="0"/>
      </c:catAx>
      <c:valAx>
        <c:axId val="251339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3291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ART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19.2</c:v>
              </c:pt>
            </c:numLit>
          </c:val>
        </c:ser>
        <c:ser>
          <c:idx val="1"/>
          <c:order val="1"/>
          <c:tx>
            <c:v>Anti- Alzheimer (N07D)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21.5</c:v>
              </c:pt>
            </c:numLit>
          </c:val>
        </c:ser>
        <c:ser>
          <c:idx val="2"/>
          <c:order val="2"/>
          <c:tx>
            <c:v>Huperzine A.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-10.8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1559296"/>
        <c:axId val="251581568"/>
      </c:barChart>
      <c:catAx>
        <c:axId val="251559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581568"/>
        <c:crosses val="autoZero"/>
        <c:auto val="1"/>
        <c:lblAlgn val="ctr"/>
        <c:lblOffset val="100"/>
        <c:noMultiLvlLbl val="0"/>
      </c:catAx>
      <c:valAx>
        <c:axId val="251581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559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[IMS-Brand_S_04.xlsx]S_04!PT_01</c:name>
    <c:fmtId val="31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</c:pivotFmt>
      <c:pivotFmt>
        <c:idx val="3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3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0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4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  <c:pivotFmt>
        <c:idx val="55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64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S_04!$H$3:$H$4</c:f>
              <c:strCache>
                <c:ptCount val="1"/>
                <c:pt idx="0">
                  <c:v>MBL-total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S_04!$H$5:$H$20</c:f>
              <c:numCache>
                <c:formatCode>#,##0.00</c:formatCode>
                <c:ptCount val="16"/>
                <c:pt idx="0">
                  <c:v>587.65959999999995</c:v>
                </c:pt>
                <c:pt idx="1">
                  <c:v>617.37990000000002</c:v>
                </c:pt>
                <c:pt idx="2">
                  <c:v>644.73429999999996</c:v>
                </c:pt>
                <c:pt idx="3">
                  <c:v>649.61689999999999</c:v>
                </c:pt>
                <c:pt idx="4">
                  <c:v>669.33479999999997</c:v>
                </c:pt>
                <c:pt idx="5">
                  <c:v>690.11869999999999</c:v>
                </c:pt>
                <c:pt idx="6">
                  <c:v>715.55930000000001</c:v>
                </c:pt>
                <c:pt idx="7">
                  <c:v>745.97709999999995</c:v>
                </c:pt>
                <c:pt idx="8">
                  <c:v>778.23739999999998</c:v>
                </c:pt>
                <c:pt idx="9">
                  <c:v>815.09270000000004</c:v>
                </c:pt>
                <c:pt idx="10">
                  <c:v>841.32470000000001</c:v>
                </c:pt>
                <c:pt idx="11">
                  <c:v>860.16759999999999</c:v>
                </c:pt>
                <c:pt idx="12">
                  <c:v>871.64819999999997</c:v>
                </c:pt>
                <c:pt idx="13">
                  <c:v>881.73099999999999</c:v>
                </c:pt>
                <c:pt idx="14">
                  <c:v>896.69510000000002</c:v>
                </c:pt>
                <c:pt idx="15">
                  <c:v>902.2251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S_04!$I$3:$I$4</c:f>
              <c:strCache>
                <c:ptCount val="1"/>
                <c:pt idx="0">
                  <c:v>MBL-tab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S_04!$I$5:$I$20</c:f>
              <c:numCache>
                <c:formatCode>#,##0.00</c:formatCode>
                <c:ptCount val="16"/>
                <c:pt idx="0">
                  <c:v>354.9151</c:v>
                </c:pt>
                <c:pt idx="1">
                  <c:v>377.18020000000001</c:v>
                </c:pt>
                <c:pt idx="2">
                  <c:v>394.54129999999998</c:v>
                </c:pt>
                <c:pt idx="3">
                  <c:v>403.15820000000002</c:v>
                </c:pt>
                <c:pt idx="4">
                  <c:v>418.89080000000001</c:v>
                </c:pt>
                <c:pt idx="5">
                  <c:v>435.25979999999998</c:v>
                </c:pt>
                <c:pt idx="6">
                  <c:v>454.85539999999997</c:v>
                </c:pt>
                <c:pt idx="7">
                  <c:v>476.95350000000002</c:v>
                </c:pt>
                <c:pt idx="8">
                  <c:v>500.00409999999999</c:v>
                </c:pt>
                <c:pt idx="9">
                  <c:v>524.07529999999997</c:v>
                </c:pt>
                <c:pt idx="10">
                  <c:v>541.67269999999996</c:v>
                </c:pt>
                <c:pt idx="11">
                  <c:v>554.10720000000003</c:v>
                </c:pt>
                <c:pt idx="12">
                  <c:v>564.40250000000003</c:v>
                </c:pt>
                <c:pt idx="13">
                  <c:v>571.94629999999995</c:v>
                </c:pt>
                <c:pt idx="14">
                  <c:v>584.18520000000001</c:v>
                </c:pt>
                <c:pt idx="15">
                  <c:v>587.40740000000005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S_04!$J$3:$J$4</c:f>
              <c:strCache>
                <c:ptCount val="1"/>
                <c:pt idx="0">
                  <c:v>MBL-amp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S_04!$J$5:$J$20</c:f>
              <c:numCache>
                <c:formatCode>#,##0.00</c:formatCode>
                <c:ptCount val="16"/>
                <c:pt idx="0">
                  <c:v>232.74449999999999</c:v>
                </c:pt>
                <c:pt idx="1">
                  <c:v>240.19980000000001</c:v>
                </c:pt>
                <c:pt idx="2">
                  <c:v>250.19300000000001</c:v>
                </c:pt>
                <c:pt idx="3">
                  <c:v>246.45869999999999</c:v>
                </c:pt>
                <c:pt idx="4">
                  <c:v>250.44399999999999</c:v>
                </c:pt>
                <c:pt idx="5">
                  <c:v>254.85890000000001</c:v>
                </c:pt>
                <c:pt idx="6">
                  <c:v>260.7038</c:v>
                </c:pt>
                <c:pt idx="7">
                  <c:v>269.02359999999999</c:v>
                </c:pt>
                <c:pt idx="8">
                  <c:v>278.23329999999999</c:v>
                </c:pt>
                <c:pt idx="9">
                  <c:v>291.01740000000001</c:v>
                </c:pt>
                <c:pt idx="10">
                  <c:v>299.65190000000001</c:v>
                </c:pt>
                <c:pt idx="11">
                  <c:v>306.06040000000002</c:v>
                </c:pt>
                <c:pt idx="12">
                  <c:v>307.2457</c:v>
                </c:pt>
                <c:pt idx="13">
                  <c:v>309.78469999999999</c:v>
                </c:pt>
                <c:pt idx="14">
                  <c:v>312.50990000000002</c:v>
                </c:pt>
                <c:pt idx="15">
                  <c:v>314.81760000000003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S_04!$K$3:$K$4</c:f>
              <c:strCache>
                <c:ptCount val="1"/>
                <c:pt idx="0">
                  <c:v>QI XIN             J&amp;H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S_04!$K$5:$K$20</c:f>
              <c:numCache>
                <c:formatCode>#,##0.00</c:formatCode>
                <c:ptCount val="16"/>
                <c:pt idx="0">
                  <c:v>171.88249999999999</c:v>
                </c:pt>
                <c:pt idx="1">
                  <c:v>181.80199999999999</c:v>
                </c:pt>
                <c:pt idx="2">
                  <c:v>189.39500000000001</c:v>
                </c:pt>
                <c:pt idx="3">
                  <c:v>195.9066</c:v>
                </c:pt>
                <c:pt idx="4">
                  <c:v>199.48400000000001</c:v>
                </c:pt>
                <c:pt idx="5">
                  <c:v>206.0959</c:v>
                </c:pt>
                <c:pt idx="6">
                  <c:v>210.09690000000001</c:v>
                </c:pt>
                <c:pt idx="7">
                  <c:v>214.75559999999999</c:v>
                </c:pt>
                <c:pt idx="8">
                  <c:v>221.23</c:v>
                </c:pt>
                <c:pt idx="9">
                  <c:v>231.99879999999999</c:v>
                </c:pt>
                <c:pt idx="10">
                  <c:v>242.05950000000001</c:v>
                </c:pt>
                <c:pt idx="11">
                  <c:v>251.19820000000001</c:v>
                </c:pt>
                <c:pt idx="12">
                  <c:v>257.51620000000003</c:v>
                </c:pt>
                <c:pt idx="13">
                  <c:v>259.6207</c:v>
                </c:pt>
                <c:pt idx="14">
                  <c:v>264.18189999999998</c:v>
                </c:pt>
                <c:pt idx="15">
                  <c:v>266.5301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S_04!$L$3:$L$4</c:f>
              <c:strCache>
                <c:ptCount val="1"/>
                <c:pt idx="0">
                  <c:v>COENZYME B12       HHB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S_04!$L$5:$L$20</c:f>
              <c:numCache>
                <c:formatCode>#,##0.00</c:formatCode>
                <c:ptCount val="16"/>
                <c:pt idx="0">
                  <c:v>185.06909999999999</c:v>
                </c:pt>
                <c:pt idx="1">
                  <c:v>193.66419999999999</c:v>
                </c:pt>
                <c:pt idx="2">
                  <c:v>194.88229999999999</c:v>
                </c:pt>
                <c:pt idx="3">
                  <c:v>196.1317</c:v>
                </c:pt>
                <c:pt idx="4">
                  <c:v>200.4855</c:v>
                </c:pt>
                <c:pt idx="5">
                  <c:v>203.08260000000001</c:v>
                </c:pt>
                <c:pt idx="6">
                  <c:v>208.89080000000001</c:v>
                </c:pt>
                <c:pt idx="7">
                  <c:v>213.6293</c:v>
                </c:pt>
                <c:pt idx="8">
                  <c:v>216.51759999999999</c:v>
                </c:pt>
                <c:pt idx="9">
                  <c:v>224.1824</c:v>
                </c:pt>
                <c:pt idx="10">
                  <c:v>229.7595</c:v>
                </c:pt>
                <c:pt idx="11">
                  <c:v>232.0788</c:v>
                </c:pt>
                <c:pt idx="12">
                  <c:v>231.05619999999999</c:v>
                </c:pt>
                <c:pt idx="13">
                  <c:v>232.5575</c:v>
                </c:pt>
                <c:pt idx="14">
                  <c:v>231.28970000000001</c:v>
                </c:pt>
                <c:pt idx="15">
                  <c:v>235.17760000000001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S_04!$M$3:$M$4</c:f>
              <c:strCache>
                <c:ptCount val="1"/>
                <c:pt idx="0">
                  <c:v>COBAMAMIDE         CQY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S_04!$M$5:$M$20</c:f>
              <c:numCache>
                <c:formatCode>#,##0.00</c:formatCode>
                <c:ptCount val="16"/>
                <c:pt idx="0">
                  <c:v>86.5364</c:v>
                </c:pt>
                <c:pt idx="1">
                  <c:v>91.468299999999999</c:v>
                </c:pt>
                <c:pt idx="2">
                  <c:v>94.504000000000005</c:v>
                </c:pt>
                <c:pt idx="3">
                  <c:v>101.0856</c:v>
                </c:pt>
                <c:pt idx="4">
                  <c:v>114.9258</c:v>
                </c:pt>
                <c:pt idx="5">
                  <c:v>125.2246</c:v>
                </c:pt>
                <c:pt idx="6">
                  <c:v>134.7466</c:v>
                </c:pt>
                <c:pt idx="7">
                  <c:v>144.43530000000001</c:v>
                </c:pt>
                <c:pt idx="8">
                  <c:v>159.94450000000001</c:v>
                </c:pt>
                <c:pt idx="9">
                  <c:v>177.75720000000001</c:v>
                </c:pt>
                <c:pt idx="10">
                  <c:v>198.38919999999999</c:v>
                </c:pt>
                <c:pt idx="11">
                  <c:v>210.08099999999999</c:v>
                </c:pt>
                <c:pt idx="12">
                  <c:v>216.90520000000001</c:v>
                </c:pt>
                <c:pt idx="13">
                  <c:v>223.97290000000001</c:v>
                </c:pt>
                <c:pt idx="14">
                  <c:v>230.05160000000001</c:v>
                </c:pt>
                <c:pt idx="15">
                  <c:v>243.9478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S_04!$N$3:$N$4</c:f>
              <c:strCache>
                <c:ptCount val="1"/>
                <c:pt idx="0">
                  <c:v>ZHUO HE            JSJ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S_04!$N$5:$N$20</c:f>
              <c:numCache>
                <c:formatCode>#,##0.00</c:formatCode>
                <c:ptCount val="16"/>
                <c:pt idx="0">
                  <c:v>106.1652</c:v>
                </c:pt>
                <c:pt idx="1">
                  <c:v>123.7008</c:v>
                </c:pt>
                <c:pt idx="2">
                  <c:v>136.76779999999999</c:v>
                </c:pt>
                <c:pt idx="3">
                  <c:v>147.93389999999999</c:v>
                </c:pt>
                <c:pt idx="4">
                  <c:v>159.74180000000001</c:v>
                </c:pt>
                <c:pt idx="5">
                  <c:v>171.37880000000001</c:v>
                </c:pt>
                <c:pt idx="6">
                  <c:v>183.48320000000001</c:v>
                </c:pt>
                <c:pt idx="7">
                  <c:v>193.1695</c:v>
                </c:pt>
                <c:pt idx="8">
                  <c:v>201.23670000000001</c:v>
                </c:pt>
                <c:pt idx="9">
                  <c:v>209.8724</c:v>
                </c:pt>
                <c:pt idx="10">
                  <c:v>213.51349999999999</c:v>
                </c:pt>
                <c:pt idx="11">
                  <c:v>214.8896</c:v>
                </c:pt>
                <c:pt idx="12">
                  <c:v>216.44290000000001</c:v>
                </c:pt>
                <c:pt idx="13">
                  <c:v>217.4067</c:v>
                </c:pt>
                <c:pt idx="14">
                  <c:v>220.6609</c:v>
                </c:pt>
                <c:pt idx="15">
                  <c:v>227.29570000000001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S_04!$O$3:$O$4</c:f>
              <c:strCache>
                <c:ptCount val="1"/>
                <c:pt idx="0">
                  <c:v>COBAMAMIDE         HZR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S_04!$O$5:$O$20</c:f>
              <c:numCache>
                <c:formatCode>#,##0.00</c:formatCode>
                <c:ptCount val="16"/>
                <c:pt idx="0">
                  <c:v>91.082499999999996</c:v>
                </c:pt>
                <c:pt idx="1">
                  <c:v>100.6863</c:v>
                </c:pt>
                <c:pt idx="2">
                  <c:v>103.25839999999999</c:v>
                </c:pt>
                <c:pt idx="3">
                  <c:v>111.8409</c:v>
                </c:pt>
                <c:pt idx="4">
                  <c:v>124.1485</c:v>
                </c:pt>
                <c:pt idx="5">
                  <c:v>136.28659999999999</c:v>
                </c:pt>
                <c:pt idx="6">
                  <c:v>146.52610000000001</c:v>
                </c:pt>
                <c:pt idx="7">
                  <c:v>151.35329999999999</c:v>
                </c:pt>
                <c:pt idx="8">
                  <c:v>156.6086</c:v>
                </c:pt>
                <c:pt idx="9">
                  <c:v>169.67060000000001</c:v>
                </c:pt>
                <c:pt idx="10">
                  <c:v>181.27080000000001</c:v>
                </c:pt>
                <c:pt idx="11">
                  <c:v>197.64490000000001</c:v>
                </c:pt>
                <c:pt idx="12">
                  <c:v>208.13079999999999</c:v>
                </c:pt>
                <c:pt idx="13">
                  <c:v>205.55789999999999</c:v>
                </c:pt>
                <c:pt idx="14">
                  <c:v>201.46180000000001</c:v>
                </c:pt>
                <c:pt idx="15">
                  <c:v>194.7132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S_04!$P$3:$P$4</c:f>
              <c:strCache>
                <c:ptCount val="1"/>
                <c:pt idx="0">
                  <c:v>COBAMAMIDE         HVA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S_04!$P$5:$P$20</c:f>
              <c:numCache>
                <c:formatCode>#,##0.00</c:formatCode>
                <c:ptCount val="16"/>
                <c:pt idx="0">
                  <c:v>117.4512</c:v>
                </c:pt>
                <c:pt idx="1">
                  <c:v>126.1789</c:v>
                </c:pt>
                <c:pt idx="2">
                  <c:v>130.77019999999999</c:v>
                </c:pt>
                <c:pt idx="3">
                  <c:v>132.92250000000001</c:v>
                </c:pt>
                <c:pt idx="4">
                  <c:v>135.77500000000001</c:v>
                </c:pt>
                <c:pt idx="5">
                  <c:v>140.3785</c:v>
                </c:pt>
                <c:pt idx="6">
                  <c:v>146.84540000000001</c:v>
                </c:pt>
                <c:pt idx="7">
                  <c:v>151.2285</c:v>
                </c:pt>
                <c:pt idx="8">
                  <c:v>156.1439</c:v>
                </c:pt>
                <c:pt idx="9">
                  <c:v>160.4434</c:v>
                </c:pt>
                <c:pt idx="10">
                  <c:v>162.42160000000001</c:v>
                </c:pt>
                <c:pt idx="11">
                  <c:v>161.76419999999999</c:v>
                </c:pt>
                <c:pt idx="12">
                  <c:v>159.07159999999999</c:v>
                </c:pt>
                <c:pt idx="13">
                  <c:v>156.6234</c:v>
                </c:pt>
                <c:pt idx="14">
                  <c:v>155.70820000000001</c:v>
                </c:pt>
                <c:pt idx="15">
                  <c:v>159.2945</c:v>
                </c:pt>
              </c:numCache>
            </c:numRef>
          </c:val>
          <c:smooth val="0"/>
        </c:ser>
        <c:ser>
          <c:idx val="9"/>
          <c:order val="9"/>
          <c:tx>
            <c:strRef>
              <c:f>S_04!$Q$3:$Q$4</c:f>
              <c:strCache>
                <c:ptCount val="1"/>
                <c:pt idx="0">
                  <c:v>FU XIN KANG LIN    SBP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cat>
            <c:strRef>
              <c:f>S_04!$G$5:$G$20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S_04!$Q$5:$Q$20</c:f>
              <c:numCache>
                <c:formatCode>#,##0.00</c:formatCode>
                <c:ptCount val="16"/>
                <c:pt idx="0">
                  <c:v>94.526399999999995</c:v>
                </c:pt>
                <c:pt idx="1">
                  <c:v>96.310599999999994</c:v>
                </c:pt>
                <c:pt idx="2">
                  <c:v>94.804199999999994</c:v>
                </c:pt>
                <c:pt idx="3">
                  <c:v>98.924999999999997</c:v>
                </c:pt>
                <c:pt idx="4">
                  <c:v>102.18300000000001</c:v>
                </c:pt>
                <c:pt idx="5">
                  <c:v>109.3207</c:v>
                </c:pt>
                <c:pt idx="6">
                  <c:v>115.74079999999999</c:v>
                </c:pt>
                <c:pt idx="7">
                  <c:v>119.3001</c:v>
                </c:pt>
                <c:pt idx="8">
                  <c:v>101.06780000000001</c:v>
                </c:pt>
                <c:pt idx="9">
                  <c:v>80.375600000000006</c:v>
                </c:pt>
                <c:pt idx="10">
                  <c:v>65.478099999999998</c:v>
                </c:pt>
                <c:pt idx="11">
                  <c:v>49.065600000000003</c:v>
                </c:pt>
                <c:pt idx="12">
                  <c:v>56.076300000000003</c:v>
                </c:pt>
                <c:pt idx="13">
                  <c:v>65.318399999999997</c:v>
                </c:pt>
                <c:pt idx="14">
                  <c:v>72.228399999999993</c:v>
                </c:pt>
                <c:pt idx="15">
                  <c:v>78.803700000000006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9793280"/>
        <c:axId val="199811840"/>
      </c:lineChart>
      <c:catAx>
        <c:axId val="199793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99811840"/>
        <c:crosses val="autoZero"/>
        <c:auto val="1"/>
        <c:lblAlgn val="ctr"/>
        <c:lblOffset val="100"/>
        <c:noMultiLvlLbl val="0"/>
      </c:catAx>
      <c:valAx>
        <c:axId val="199811840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99793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Anti- Alzheimer (N07D)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85.1</c:v>
                </c:pt>
                <c:pt idx="1">
                  <c:v>86.6</c:v>
                </c:pt>
                <c:pt idx="2">
                  <c:v>87.8</c:v>
                </c:pt>
                <c:pt idx="3">
                  <c:v>88.7</c:v>
                </c:pt>
                <c:pt idx="4">
                  <c:v>89.4</c:v>
                </c:pt>
                <c:pt idx="5">
                  <c:v>89.8</c:v>
                </c:pt>
                <c:pt idx="6">
                  <c:v>90.2</c:v>
                </c:pt>
                <c:pt idx="7">
                  <c:v>90.7</c:v>
                </c:pt>
                <c:pt idx="8">
                  <c:v>91.4</c:v>
                </c:pt>
                <c:pt idx="9">
                  <c:v>92</c:v>
                </c:pt>
                <c:pt idx="10">
                  <c:v>92.4</c:v>
                </c:pt>
                <c:pt idx="11">
                  <c:v>93</c:v>
                </c:pt>
                <c:pt idx="12">
                  <c:v>93.5</c:v>
                </c:pt>
                <c:pt idx="13">
                  <c:v>93.9</c:v>
                </c:pt>
                <c:pt idx="14">
                  <c:v>94.5</c:v>
                </c:pt>
                <c:pt idx="15">
                  <c:v>94.8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Huperzine A.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14.9</c:v>
                </c:pt>
                <c:pt idx="1">
                  <c:v>13.4</c:v>
                </c:pt>
                <c:pt idx="2">
                  <c:v>12.2</c:v>
                </c:pt>
                <c:pt idx="3">
                  <c:v>11.3</c:v>
                </c:pt>
                <c:pt idx="4">
                  <c:v>10.6</c:v>
                </c:pt>
                <c:pt idx="5">
                  <c:v>10.199999999999999</c:v>
                </c:pt>
                <c:pt idx="6">
                  <c:v>9.8000000000000007</c:v>
                </c:pt>
                <c:pt idx="7">
                  <c:v>9.3000000000000007</c:v>
                </c:pt>
                <c:pt idx="8">
                  <c:v>8.6</c:v>
                </c:pt>
                <c:pt idx="9">
                  <c:v>8</c:v>
                </c:pt>
                <c:pt idx="10">
                  <c:v>7.6</c:v>
                </c:pt>
                <c:pt idx="11">
                  <c:v>7</c:v>
                </c:pt>
                <c:pt idx="12">
                  <c:v>6.5</c:v>
                </c:pt>
                <c:pt idx="13">
                  <c:v>6.1</c:v>
                </c:pt>
                <c:pt idx="14">
                  <c:v>5.5</c:v>
                </c:pt>
                <c:pt idx="15">
                  <c:v>5.2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51672832"/>
        <c:axId val="251686912"/>
      </c:lineChart>
      <c:catAx>
        <c:axId val="2516728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1686912"/>
        <c:crosses val="autoZero"/>
        <c:auto val="1"/>
        <c:lblAlgn val="ctr"/>
        <c:lblOffset val="100"/>
        <c:noMultiLvlLbl val="0"/>
      </c:catAx>
      <c:valAx>
        <c:axId val="251686912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16728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ART Relevant MKT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22</c:v>
              </c:pt>
            </c:numLit>
          </c:val>
        </c:ser>
        <c:ser>
          <c:idx val="1"/>
          <c:order val="1"/>
          <c:tx>
            <c:v>Anti- Alzheimer (N07D)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23.6</c:v>
              </c:pt>
            </c:numLit>
          </c:val>
        </c:ser>
        <c:ser>
          <c:idx val="2"/>
          <c:order val="2"/>
          <c:tx>
            <c:v>Huperzine A.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-2.9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1780096"/>
        <c:axId val="251790080"/>
      </c:barChart>
      <c:catAx>
        <c:axId val="251780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790080"/>
        <c:crosses val="autoZero"/>
        <c:auto val="1"/>
        <c:lblAlgn val="ctr"/>
        <c:lblOffset val="100"/>
        <c:noMultiLvlLbl val="0"/>
      </c:catAx>
      <c:valAx>
        <c:axId val="251790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780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44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</c:pivotFmt>
      <c:pivotFmt>
        <c:idx val="4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rgbClr val="ED7D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C5F33"/>
            </a:solidFill>
            <a:round/>
          </a:ln>
          <a:effectLst/>
        </c:spPr>
        <c:marker>
          <c:symbol val="triangle"/>
          <c:size val="5"/>
          <c:spPr>
            <a:solidFill>
              <a:srgbClr val="5C5F33"/>
            </a:solidFill>
            <a:ln w="3175">
              <a:solidFill>
                <a:srgbClr val="5C5F33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rgbClr val="5C5F33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Anti- Alzheimer (N07D)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rgbClr val="ED7D3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87.4</c:v>
                </c:pt>
                <c:pt idx="1">
                  <c:v>88.7</c:v>
                </c:pt>
                <c:pt idx="2">
                  <c:v>89.1</c:v>
                </c:pt>
                <c:pt idx="3">
                  <c:v>89.5</c:v>
                </c:pt>
                <c:pt idx="4">
                  <c:v>90.1</c:v>
                </c:pt>
                <c:pt idx="5">
                  <c:v>90.6</c:v>
                </c:pt>
                <c:pt idx="6">
                  <c:v>90.7</c:v>
                </c:pt>
                <c:pt idx="7">
                  <c:v>91.4</c:v>
                </c:pt>
                <c:pt idx="8">
                  <c:v>92.6</c:v>
                </c:pt>
                <c:pt idx="9">
                  <c:v>92.9</c:v>
                </c:pt>
                <c:pt idx="10">
                  <c:v>92.7</c:v>
                </c:pt>
                <c:pt idx="11">
                  <c:v>93.9</c:v>
                </c:pt>
                <c:pt idx="12">
                  <c:v>94.4</c:v>
                </c:pt>
                <c:pt idx="13">
                  <c:v>94.6</c:v>
                </c:pt>
                <c:pt idx="14">
                  <c:v>94.9</c:v>
                </c:pt>
                <c:pt idx="15">
                  <c:v>95.2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Huperzine A.</c:v>
                </c:pt>
              </c:strCache>
            </c:strRef>
          </c:tx>
          <c:spPr>
            <a:ln w="28575" cap="rnd">
              <a:solidFill>
                <a:srgbClr val="5C5F33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C5F33"/>
              </a:solidFill>
              <a:ln w="3175">
                <a:solidFill>
                  <a:srgbClr val="5C5F33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5C5F33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12.6</c:v>
                </c:pt>
                <c:pt idx="1">
                  <c:v>11.3</c:v>
                </c:pt>
                <c:pt idx="2">
                  <c:v>10.9</c:v>
                </c:pt>
                <c:pt idx="3">
                  <c:v>10.5</c:v>
                </c:pt>
                <c:pt idx="4">
                  <c:v>9.9</c:v>
                </c:pt>
                <c:pt idx="5">
                  <c:v>9.4</c:v>
                </c:pt>
                <c:pt idx="6">
                  <c:v>9.3000000000000007</c:v>
                </c:pt>
                <c:pt idx="7">
                  <c:v>8.6</c:v>
                </c:pt>
                <c:pt idx="8">
                  <c:v>7.4</c:v>
                </c:pt>
                <c:pt idx="9">
                  <c:v>7.1</c:v>
                </c:pt>
                <c:pt idx="10">
                  <c:v>7.3</c:v>
                </c:pt>
                <c:pt idx="11">
                  <c:v>6.1</c:v>
                </c:pt>
                <c:pt idx="12">
                  <c:v>5.6</c:v>
                </c:pt>
                <c:pt idx="13">
                  <c:v>5.4</c:v>
                </c:pt>
                <c:pt idx="14">
                  <c:v>5.0999999999999996</c:v>
                </c:pt>
                <c:pt idx="15">
                  <c:v>4.8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252016512"/>
        <c:axId val="252018048"/>
      </c:lineChart>
      <c:catAx>
        <c:axId val="252016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2018048"/>
        <c:crosses val="autoZero"/>
        <c:auto val="1"/>
        <c:lblAlgn val="ctr"/>
        <c:lblOffset val="100"/>
        <c:noMultiLvlLbl val="0"/>
      </c:catAx>
      <c:valAx>
        <c:axId val="252018048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2016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ARICEPT EI2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46.5</c:v>
                </c:pt>
                <c:pt idx="1">
                  <c:v>46.2</c:v>
                </c:pt>
                <c:pt idx="2">
                  <c:v>45.9</c:v>
                </c:pt>
                <c:pt idx="3">
                  <c:v>46</c:v>
                </c:pt>
                <c:pt idx="4">
                  <c:v>46.5</c:v>
                </c:pt>
                <c:pt idx="5">
                  <c:v>47.3</c:v>
                </c:pt>
                <c:pt idx="6">
                  <c:v>47.8</c:v>
                </c:pt>
                <c:pt idx="7">
                  <c:v>48.2</c:v>
                </c:pt>
                <c:pt idx="8">
                  <c:v>48.4</c:v>
                </c:pt>
                <c:pt idx="9">
                  <c:v>48.4</c:v>
                </c:pt>
                <c:pt idx="10">
                  <c:v>48.1</c:v>
                </c:pt>
                <c:pt idx="11">
                  <c:v>47.9</c:v>
                </c:pt>
                <c:pt idx="12">
                  <c:v>47.6</c:v>
                </c:pt>
                <c:pt idx="13">
                  <c:v>47.4</c:v>
                </c:pt>
                <c:pt idx="14">
                  <c:v>47.9</c:v>
                </c:pt>
                <c:pt idx="15">
                  <c:v>47.4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EBIXA LUN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20.2</c:v>
                </c:pt>
                <c:pt idx="1">
                  <c:v>21.7</c:v>
                </c:pt>
                <c:pt idx="2">
                  <c:v>23.3</c:v>
                </c:pt>
                <c:pt idx="3">
                  <c:v>24.5</c:v>
                </c:pt>
                <c:pt idx="4">
                  <c:v>25.2</c:v>
                </c:pt>
                <c:pt idx="5">
                  <c:v>25.6</c:v>
                </c:pt>
                <c:pt idx="6">
                  <c:v>26.1</c:v>
                </c:pt>
                <c:pt idx="7">
                  <c:v>26</c:v>
                </c:pt>
                <c:pt idx="8">
                  <c:v>26.2</c:v>
                </c:pt>
                <c:pt idx="9">
                  <c:v>26.3</c:v>
                </c:pt>
                <c:pt idx="10">
                  <c:v>26.2</c:v>
                </c:pt>
                <c:pt idx="11">
                  <c:v>26.4</c:v>
                </c:pt>
                <c:pt idx="12">
                  <c:v>26.4</c:v>
                </c:pt>
                <c:pt idx="13">
                  <c:v>26.5</c:v>
                </c:pt>
                <c:pt idx="14">
                  <c:v>26.3</c:v>
                </c:pt>
                <c:pt idx="15">
                  <c:v>26.7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Other Generics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8.6</c:v>
                </c:pt>
                <c:pt idx="1">
                  <c:v>8.5</c:v>
                </c:pt>
                <c:pt idx="2">
                  <c:v>8.4</c:v>
                </c:pt>
                <c:pt idx="3">
                  <c:v>7.8</c:v>
                </c:pt>
                <c:pt idx="4">
                  <c:v>6.9</c:v>
                </c:pt>
                <c:pt idx="5">
                  <c:v>6.2</c:v>
                </c:pt>
                <c:pt idx="6">
                  <c:v>5.7</c:v>
                </c:pt>
                <c:pt idx="7">
                  <c:v>5.8</c:v>
                </c:pt>
                <c:pt idx="8">
                  <c:v>5.9</c:v>
                </c:pt>
                <c:pt idx="9">
                  <c:v>6.2</c:v>
                </c:pt>
                <c:pt idx="10">
                  <c:v>6.6</c:v>
                </c:pt>
                <c:pt idx="11">
                  <c:v>6.8</c:v>
                </c:pt>
                <c:pt idx="12">
                  <c:v>7.1</c:v>
                </c:pt>
                <c:pt idx="13">
                  <c:v>7.3</c:v>
                </c:pt>
                <c:pt idx="14">
                  <c:v>7.3</c:v>
                </c:pt>
                <c:pt idx="15">
                  <c:v>7.4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EXELON NVR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5.2</c:v>
                </c:pt>
                <c:pt idx="1">
                  <c:v>5.4</c:v>
                </c:pt>
                <c:pt idx="2">
                  <c:v>5.2</c:v>
                </c:pt>
                <c:pt idx="3">
                  <c:v>5.2</c:v>
                </c:pt>
                <c:pt idx="4">
                  <c:v>5.3</c:v>
                </c:pt>
                <c:pt idx="5">
                  <c:v>5.4</c:v>
                </c:pt>
                <c:pt idx="6">
                  <c:v>5.5</c:v>
                </c:pt>
                <c:pt idx="7">
                  <c:v>5.6</c:v>
                </c:pt>
                <c:pt idx="8">
                  <c:v>5.8</c:v>
                </c:pt>
                <c:pt idx="9">
                  <c:v>5.9</c:v>
                </c:pt>
                <c:pt idx="10">
                  <c:v>6.1</c:v>
                </c:pt>
                <c:pt idx="11">
                  <c:v>6.3</c:v>
                </c:pt>
                <c:pt idx="12">
                  <c:v>6.5</c:v>
                </c:pt>
                <c:pt idx="13">
                  <c:v>6.7</c:v>
                </c:pt>
                <c:pt idx="14">
                  <c:v>6.8</c:v>
                </c:pt>
                <c:pt idx="15">
                  <c:v>7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SHI LE PU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3</c:v>
                </c:pt>
                <c:pt idx="1">
                  <c:v>3.5</c:v>
                </c:pt>
                <c:pt idx="2">
                  <c:v>3.9</c:v>
                </c:pt>
                <c:pt idx="3">
                  <c:v>4.4000000000000004</c:v>
                </c:pt>
                <c:pt idx="4">
                  <c:v>4.8</c:v>
                </c:pt>
                <c:pt idx="5">
                  <c:v>4.9000000000000004</c:v>
                </c:pt>
                <c:pt idx="6">
                  <c:v>5</c:v>
                </c:pt>
                <c:pt idx="7">
                  <c:v>5</c:v>
                </c:pt>
                <c:pt idx="8">
                  <c:v>4.8</c:v>
                </c:pt>
                <c:pt idx="9">
                  <c:v>4.9000000000000004</c:v>
                </c:pt>
                <c:pt idx="10">
                  <c:v>5.0999999999999996</c:v>
                </c:pt>
                <c:pt idx="11">
                  <c:v>5.3</c:v>
                </c:pt>
                <c:pt idx="12">
                  <c:v>5.4</c:v>
                </c:pt>
                <c:pt idx="13">
                  <c:v>5.4</c:v>
                </c:pt>
                <c:pt idx="14">
                  <c:v>5.4</c:v>
                </c:pt>
                <c:pt idx="15">
                  <c:v>5.6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SHUANG YI PING     SHQ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6.7</c:v>
                </c:pt>
                <c:pt idx="1">
                  <c:v>5.7</c:v>
                </c:pt>
                <c:pt idx="2">
                  <c:v>5</c:v>
                </c:pt>
                <c:pt idx="3">
                  <c:v>4.8</c:v>
                </c:pt>
                <c:pt idx="4">
                  <c:v>4.7</c:v>
                </c:pt>
                <c:pt idx="5">
                  <c:v>4.7</c:v>
                </c:pt>
                <c:pt idx="6">
                  <c:v>4.5999999999999996</c:v>
                </c:pt>
                <c:pt idx="7">
                  <c:v>4.5</c:v>
                </c:pt>
                <c:pt idx="8">
                  <c:v>4.3</c:v>
                </c:pt>
                <c:pt idx="9">
                  <c:v>4.0999999999999996</c:v>
                </c:pt>
                <c:pt idx="10">
                  <c:v>4</c:v>
                </c:pt>
                <c:pt idx="11">
                  <c:v>3.7</c:v>
                </c:pt>
                <c:pt idx="12">
                  <c:v>3.3</c:v>
                </c:pt>
                <c:pt idx="13">
                  <c:v>3</c:v>
                </c:pt>
                <c:pt idx="14">
                  <c:v>2.7</c:v>
                </c:pt>
                <c:pt idx="15">
                  <c:v>2.6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Other HUPERZINE A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4.8</c:v>
                </c:pt>
                <c:pt idx="1">
                  <c:v>4.5</c:v>
                </c:pt>
                <c:pt idx="2">
                  <c:v>4.3</c:v>
                </c:pt>
                <c:pt idx="3">
                  <c:v>3.9</c:v>
                </c:pt>
                <c:pt idx="4">
                  <c:v>3.4</c:v>
                </c:pt>
                <c:pt idx="5">
                  <c:v>3.2</c:v>
                </c:pt>
                <c:pt idx="6">
                  <c:v>3</c:v>
                </c:pt>
                <c:pt idx="7">
                  <c:v>2.8</c:v>
                </c:pt>
                <c:pt idx="8">
                  <c:v>2.5</c:v>
                </c:pt>
                <c:pt idx="9">
                  <c:v>2.2000000000000002</c:v>
                </c:pt>
                <c:pt idx="10">
                  <c:v>2.1</c:v>
                </c:pt>
                <c:pt idx="11">
                  <c:v>2</c:v>
                </c:pt>
                <c:pt idx="12">
                  <c:v>2</c:v>
                </c:pt>
                <c:pt idx="13">
                  <c:v>1.9</c:v>
                </c:pt>
                <c:pt idx="14">
                  <c:v>1.8</c:v>
                </c:pt>
                <c:pt idx="15">
                  <c:v>1.7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HA BO YIN          H+M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3.5</c:v>
                </c:pt>
                <c:pt idx="1">
                  <c:v>3.2</c:v>
                </c:pt>
                <c:pt idx="2">
                  <c:v>2.9</c:v>
                </c:pt>
                <c:pt idx="3">
                  <c:v>2.6</c:v>
                </c:pt>
                <c:pt idx="4">
                  <c:v>2.5</c:v>
                </c:pt>
                <c:pt idx="5">
                  <c:v>2.2999999999999998</c:v>
                </c:pt>
                <c:pt idx="6">
                  <c:v>2.1</c:v>
                </c:pt>
                <c:pt idx="7">
                  <c:v>2</c:v>
                </c:pt>
                <c:pt idx="8">
                  <c:v>1.8</c:v>
                </c:pt>
                <c:pt idx="9">
                  <c:v>1.7</c:v>
                </c:pt>
                <c:pt idx="10">
                  <c:v>1.5</c:v>
                </c:pt>
                <c:pt idx="11">
                  <c:v>1.3</c:v>
                </c:pt>
                <c:pt idx="12">
                  <c:v>1.3</c:v>
                </c:pt>
                <c:pt idx="13">
                  <c:v>1.2</c:v>
                </c:pt>
                <c:pt idx="14">
                  <c:v>1</c:v>
                </c:pt>
                <c:pt idx="15">
                  <c:v>0.9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REMINYL            XJS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1.4</c:v>
                </c:pt>
                <c:pt idx="1">
                  <c:v>1.1000000000000001</c:v>
                </c:pt>
                <c:pt idx="2">
                  <c:v>1</c:v>
                </c:pt>
                <c:pt idx="3">
                  <c:v>0.6</c:v>
                </c:pt>
                <c:pt idx="4">
                  <c:v>0.4</c:v>
                </c:pt>
                <c:pt idx="5">
                  <c:v>0.2</c:v>
                </c:pt>
                <c:pt idx="6">
                  <c:v>0.1</c:v>
                </c:pt>
                <c:pt idx="7">
                  <c:v>0.1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2224256"/>
        <c:axId val="252226176"/>
      </c:lineChart>
      <c:catAx>
        <c:axId val="252224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2226176"/>
        <c:crosses val="autoZero"/>
        <c:auto val="1"/>
        <c:lblAlgn val="ctr"/>
        <c:lblOffset val="100"/>
        <c:noMultiLvlLbl val="0"/>
      </c:catAx>
      <c:valAx>
        <c:axId val="25222617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2224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ART Relevant Market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19.2</c:v>
              </c:pt>
            </c:numLit>
          </c:val>
        </c:ser>
        <c:ser>
          <c:idx val="1"/>
          <c:order val="1"/>
          <c:tx>
            <c:v>ARICEPT EI2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</c:v>
              </c:pt>
            </c:numLit>
          </c:val>
        </c:ser>
        <c:ser>
          <c:idx val="2"/>
          <c:order val="2"/>
          <c:tx>
            <c:v>EBIXA LUN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20.5</c:v>
              </c:pt>
            </c:numLit>
          </c:val>
        </c:ser>
        <c:ser>
          <c:idx val="3"/>
          <c:order val="3"/>
          <c:tx>
            <c:v>Other Generics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29.8</c:v>
              </c:pt>
            </c:numLit>
          </c:val>
        </c:ser>
        <c:ser>
          <c:idx val="4"/>
          <c:order val="4"/>
          <c:tx>
            <c:v>EXELON NVR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32.200000000000003</c:v>
              </c:pt>
            </c:numLit>
          </c:val>
        </c:ser>
        <c:ser>
          <c:idx val="5"/>
          <c:order val="5"/>
          <c:tx>
            <c:v>SHI LE PU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25.2</c:v>
              </c:pt>
            </c:numLit>
          </c:val>
        </c:ser>
        <c:ser>
          <c:idx val="6"/>
          <c:order val="6"/>
          <c:tx>
            <c:v>SHUANG YI PING     SHQ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-15.3</c:v>
              </c:pt>
            </c:numLit>
          </c:val>
        </c:ser>
        <c:ser>
          <c:idx val="7"/>
          <c:order val="7"/>
          <c:tx>
            <c:v>Other HUPERZINE A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2.9</c:v>
              </c:pt>
            </c:numLit>
          </c:val>
        </c:ser>
        <c:ser>
          <c:idx val="8"/>
          <c:order val="8"/>
          <c:tx>
            <c:v>HA BO YIN          H+M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-18.7</c:v>
              </c:pt>
            </c:numLit>
          </c:val>
        </c:ser>
        <c:ser>
          <c:idx val="9"/>
          <c:order val="9"/>
          <c:tx>
            <c:v>REMINYL            XJS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2778368"/>
        <c:axId val="252779904"/>
      </c:barChart>
      <c:catAx>
        <c:axId val="252778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779904"/>
        <c:crosses val="autoZero"/>
        <c:auto val="1"/>
        <c:lblAlgn val="ctr"/>
        <c:lblOffset val="100"/>
        <c:noMultiLvlLbl val="0"/>
      </c:catAx>
      <c:valAx>
        <c:axId val="252779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7783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[IMS-Brand_S_06.xlsx]S_06!PT_01</c:name>
    <c:fmtId val="33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</c:pivotFmt>
      <c:pivotFmt>
        <c:idx val="41"/>
      </c:pivotFmt>
      <c:pivotFmt>
        <c:idx val="42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49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0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1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8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9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0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7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8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9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S_06!$H$3:$H$4</c:f>
              <c:strCache>
                <c:ptCount val="1"/>
                <c:pt idx="0">
                  <c:v>ARICEPT EI2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S_06!$H$5:$H$20</c:f>
              <c:numCache>
                <c:formatCode>#,##0.00</c:formatCode>
                <c:ptCount val="16"/>
                <c:pt idx="0">
                  <c:v>45.6</c:v>
                </c:pt>
                <c:pt idx="1">
                  <c:v>45.7</c:v>
                </c:pt>
                <c:pt idx="2">
                  <c:v>45.5</c:v>
                </c:pt>
                <c:pt idx="3">
                  <c:v>47.3</c:v>
                </c:pt>
                <c:pt idx="4">
                  <c:v>47.6</c:v>
                </c:pt>
                <c:pt idx="5">
                  <c:v>48.7</c:v>
                </c:pt>
                <c:pt idx="6">
                  <c:v>47.4</c:v>
                </c:pt>
                <c:pt idx="7">
                  <c:v>48.9</c:v>
                </c:pt>
                <c:pt idx="8">
                  <c:v>48.7</c:v>
                </c:pt>
                <c:pt idx="9">
                  <c:v>48.5</c:v>
                </c:pt>
                <c:pt idx="10">
                  <c:v>46.5</c:v>
                </c:pt>
                <c:pt idx="11">
                  <c:v>47.8</c:v>
                </c:pt>
                <c:pt idx="12">
                  <c:v>47.7</c:v>
                </c:pt>
                <c:pt idx="13">
                  <c:v>47.6</c:v>
                </c:pt>
                <c:pt idx="14">
                  <c:v>48.3</c:v>
                </c:pt>
                <c:pt idx="15">
                  <c:v>46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S_06!$I$3:$I$4</c:f>
              <c:strCache>
                <c:ptCount val="1"/>
                <c:pt idx="0">
                  <c:v>EBIXA LUN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S_06!$I$5:$I$20</c:f>
              <c:numCache>
                <c:formatCode>#,##0.00</c:formatCode>
                <c:ptCount val="16"/>
                <c:pt idx="0">
                  <c:v>22.2</c:v>
                </c:pt>
                <c:pt idx="1">
                  <c:v>24.4</c:v>
                </c:pt>
                <c:pt idx="2">
                  <c:v>25.6</c:v>
                </c:pt>
                <c:pt idx="3">
                  <c:v>25.6</c:v>
                </c:pt>
                <c:pt idx="4">
                  <c:v>25.4</c:v>
                </c:pt>
                <c:pt idx="5">
                  <c:v>25.8</c:v>
                </c:pt>
                <c:pt idx="6">
                  <c:v>27.5</c:v>
                </c:pt>
                <c:pt idx="7">
                  <c:v>25.1</c:v>
                </c:pt>
                <c:pt idx="8">
                  <c:v>26.3</c:v>
                </c:pt>
                <c:pt idx="9">
                  <c:v>26.3</c:v>
                </c:pt>
                <c:pt idx="10">
                  <c:v>26.8</c:v>
                </c:pt>
                <c:pt idx="11">
                  <c:v>26.1</c:v>
                </c:pt>
                <c:pt idx="12">
                  <c:v>26.4</c:v>
                </c:pt>
                <c:pt idx="13">
                  <c:v>26.7</c:v>
                </c:pt>
                <c:pt idx="14">
                  <c:v>26.2</c:v>
                </c:pt>
                <c:pt idx="15">
                  <c:v>27.3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S_06!$J$3:$J$4</c:f>
              <c:strCache>
                <c:ptCount val="1"/>
                <c:pt idx="0">
                  <c:v>Other Generics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S_06!$J$5:$J$20</c:f>
              <c:numCache>
                <c:formatCode>#,##0.00</c:formatCode>
                <c:ptCount val="16"/>
                <c:pt idx="0">
                  <c:v>9.1999999999999993</c:v>
                </c:pt>
                <c:pt idx="1">
                  <c:v>8.1</c:v>
                </c:pt>
                <c:pt idx="2">
                  <c:v>7.9</c:v>
                </c:pt>
                <c:pt idx="3">
                  <c:v>6</c:v>
                </c:pt>
                <c:pt idx="4">
                  <c:v>5.6</c:v>
                </c:pt>
                <c:pt idx="5">
                  <c:v>5.5</c:v>
                </c:pt>
                <c:pt idx="6">
                  <c:v>5.6</c:v>
                </c:pt>
                <c:pt idx="7">
                  <c:v>6.5</c:v>
                </c:pt>
                <c:pt idx="8">
                  <c:v>6.1</c:v>
                </c:pt>
                <c:pt idx="9">
                  <c:v>6.7</c:v>
                </c:pt>
                <c:pt idx="10">
                  <c:v>7.2</c:v>
                </c:pt>
                <c:pt idx="11">
                  <c:v>7.3</c:v>
                </c:pt>
                <c:pt idx="12">
                  <c:v>7.3</c:v>
                </c:pt>
                <c:pt idx="13">
                  <c:v>7.3</c:v>
                </c:pt>
                <c:pt idx="14">
                  <c:v>7.4</c:v>
                </c:pt>
                <c:pt idx="15">
                  <c:v>7.7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S_06!$K$3:$K$4</c:f>
              <c:strCache>
                <c:ptCount val="1"/>
                <c:pt idx="0">
                  <c:v>EXELON NVR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S_06!$K$5:$K$20</c:f>
              <c:numCache>
                <c:formatCode>#,##0.00</c:formatCode>
                <c:ptCount val="16"/>
                <c:pt idx="0">
                  <c:v>5.2</c:v>
                </c:pt>
                <c:pt idx="1">
                  <c:v>5.3</c:v>
                </c:pt>
                <c:pt idx="2">
                  <c:v>5</c:v>
                </c:pt>
                <c:pt idx="3">
                  <c:v>5.5</c:v>
                </c:pt>
                <c:pt idx="4">
                  <c:v>5.6</c:v>
                </c:pt>
                <c:pt idx="5">
                  <c:v>5.6</c:v>
                </c:pt>
                <c:pt idx="6">
                  <c:v>5.3</c:v>
                </c:pt>
                <c:pt idx="7">
                  <c:v>6</c:v>
                </c:pt>
                <c:pt idx="8">
                  <c:v>6.1</c:v>
                </c:pt>
                <c:pt idx="9">
                  <c:v>6.1</c:v>
                </c:pt>
                <c:pt idx="10">
                  <c:v>6.2</c:v>
                </c:pt>
                <c:pt idx="11">
                  <c:v>6.8</c:v>
                </c:pt>
                <c:pt idx="12">
                  <c:v>6.9</c:v>
                </c:pt>
                <c:pt idx="13">
                  <c:v>7</c:v>
                </c:pt>
                <c:pt idx="14">
                  <c:v>6.7</c:v>
                </c:pt>
                <c:pt idx="15">
                  <c:v>7.3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S_06!$L$3:$L$4</c:f>
              <c:strCache>
                <c:ptCount val="1"/>
                <c:pt idx="0">
                  <c:v>SHI LE PU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S_06!$L$5:$L$20</c:f>
              <c:numCache>
                <c:formatCode>#,##0.00</c:formatCode>
                <c:ptCount val="16"/>
                <c:pt idx="0">
                  <c:v>3.9</c:v>
                </c:pt>
                <c:pt idx="1">
                  <c:v>4.3</c:v>
                </c:pt>
                <c:pt idx="2">
                  <c:v>4.5</c:v>
                </c:pt>
                <c:pt idx="3">
                  <c:v>4.8</c:v>
                </c:pt>
                <c:pt idx="4">
                  <c:v>5.6</c:v>
                </c:pt>
                <c:pt idx="5">
                  <c:v>4.7</c:v>
                </c:pt>
                <c:pt idx="6">
                  <c:v>4.8</c:v>
                </c:pt>
                <c:pt idx="7">
                  <c:v>4.9000000000000004</c:v>
                </c:pt>
                <c:pt idx="8">
                  <c:v>5</c:v>
                </c:pt>
                <c:pt idx="9">
                  <c:v>5.0999999999999996</c:v>
                </c:pt>
                <c:pt idx="10">
                  <c:v>5.6</c:v>
                </c:pt>
                <c:pt idx="11">
                  <c:v>5.5</c:v>
                </c:pt>
                <c:pt idx="12">
                  <c:v>5.5</c:v>
                </c:pt>
                <c:pt idx="13">
                  <c:v>5.0999999999999996</c:v>
                </c:pt>
                <c:pt idx="14">
                  <c:v>5.7</c:v>
                </c:pt>
                <c:pt idx="15">
                  <c:v>5.9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S_06!$M$3:$M$4</c:f>
              <c:strCache>
                <c:ptCount val="1"/>
                <c:pt idx="0">
                  <c:v>SHUANG YI PING     SHQ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S_06!$M$5:$M$20</c:f>
              <c:numCache>
                <c:formatCode>#,##0.00</c:formatCode>
                <c:ptCount val="16"/>
                <c:pt idx="0">
                  <c:v>4.7</c:v>
                </c:pt>
                <c:pt idx="1">
                  <c:v>4.8</c:v>
                </c:pt>
                <c:pt idx="2">
                  <c:v>4.8</c:v>
                </c:pt>
                <c:pt idx="3">
                  <c:v>4.8</c:v>
                </c:pt>
                <c:pt idx="4">
                  <c:v>4.5999999999999996</c:v>
                </c:pt>
                <c:pt idx="5">
                  <c:v>4.5</c:v>
                </c:pt>
                <c:pt idx="6">
                  <c:v>4.5999999999999996</c:v>
                </c:pt>
                <c:pt idx="7">
                  <c:v>4.2</c:v>
                </c:pt>
                <c:pt idx="8">
                  <c:v>4</c:v>
                </c:pt>
                <c:pt idx="9">
                  <c:v>3.8</c:v>
                </c:pt>
                <c:pt idx="10">
                  <c:v>3.9</c:v>
                </c:pt>
                <c:pt idx="11">
                  <c:v>3</c:v>
                </c:pt>
                <c:pt idx="12">
                  <c:v>2.4</c:v>
                </c:pt>
                <c:pt idx="13">
                  <c:v>2.7</c:v>
                </c:pt>
                <c:pt idx="14">
                  <c:v>2.5</c:v>
                </c:pt>
                <c:pt idx="15">
                  <c:v>2.7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S_06!$N$3:$N$4</c:f>
              <c:strCache>
                <c:ptCount val="1"/>
                <c:pt idx="0">
                  <c:v>Other HUPERZINE A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S_06!$N$5:$N$20</c:f>
              <c:numCache>
                <c:formatCode>#,##0.00</c:formatCode>
                <c:ptCount val="16"/>
                <c:pt idx="0">
                  <c:v>5.2</c:v>
                </c:pt>
                <c:pt idx="1">
                  <c:v>3.6</c:v>
                </c:pt>
                <c:pt idx="2">
                  <c:v>3.5</c:v>
                </c:pt>
                <c:pt idx="3">
                  <c:v>3.5</c:v>
                </c:pt>
                <c:pt idx="4">
                  <c:v>3.1</c:v>
                </c:pt>
                <c:pt idx="5">
                  <c:v>2.9</c:v>
                </c:pt>
                <c:pt idx="6">
                  <c:v>2.7</c:v>
                </c:pt>
                <c:pt idx="7">
                  <c:v>2.5</c:v>
                </c:pt>
                <c:pt idx="8">
                  <c:v>2</c:v>
                </c:pt>
                <c:pt idx="9">
                  <c:v>1.9</c:v>
                </c:pt>
                <c:pt idx="10">
                  <c:v>2</c:v>
                </c:pt>
                <c:pt idx="11">
                  <c:v>2</c:v>
                </c:pt>
                <c:pt idx="12">
                  <c:v>2</c:v>
                </c:pt>
                <c:pt idx="13">
                  <c:v>1.7</c:v>
                </c:pt>
                <c:pt idx="14">
                  <c:v>1.7</c:v>
                </c:pt>
                <c:pt idx="15">
                  <c:v>1.5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S_06!$O$3:$O$4</c:f>
              <c:strCache>
                <c:ptCount val="1"/>
                <c:pt idx="0">
                  <c:v>HA BO YIN          H+M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S_06!$O$5:$O$20</c:f>
              <c:numCache>
                <c:formatCode>#,##0.00</c:formatCode>
                <c:ptCount val="16"/>
                <c:pt idx="0">
                  <c:v>2.7</c:v>
                </c:pt>
                <c:pt idx="1">
                  <c:v>2.9</c:v>
                </c:pt>
                <c:pt idx="2">
                  <c:v>2.6</c:v>
                </c:pt>
                <c:pt idx="3">
                  <c:v>2.2000000000000002</c:v>
                </c:pt>
                <c:pt idx="4">
                  <c:v>2.2999999999999998</c:v>
                </c:pt>
                <c:pt idx="5">
                  <c:v>2</c:v>
                </c:pt>
                <c:pt idx="6">
                  <c:v>2.1</c:v>
                </c:pt>
                <c:pt idx="7">
                  <c:v>1.8</c:v>
                </c:pt>
                <c:pt idx="8">
                  <c:v>1.5</c:v>
                </c:pt>
                <c:pt idx="9">
                  <c:v>1.4</c:v>
                </c:pt>
                <c:pt idx="10">
                  <c:v>1.4</c:v>
                </c:pt>
                <c:pt idx="11">
                  <c:v>1.1000000000000001</c:v>
                </c:pt>
                <c:pt idx="12">
                  <c:v>1.2</c:v>
                </c:pt>
                <c:pt idx="13">
                  <c:v>0.9</c:v>
                </c:pt>
                <c:pt idx="14">
                  <c:v>0.9</c:v>
                </c:pt>
                <c:pt idx="15">
                  <c:v>0.6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S_06!$P$3:$P$4</c:f>
              <c:strCache>
                <c:ptCount val="1"/>
                <c:pt idx="0">
                  <c:v>REMINYL            XJS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S_06!$G$5:$G$20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S_06!$P$5:$P$20</c:f>
              <c:numCache>
                <c:formatCode>#,##0.00</c:formatCode>
                <c:ptCount val="16"/>
                <c:pt idx="0">
                  <c:v>1.1000000000000001</c:v>
                </c:pt>
                <c:pt idx="1">
                  <c:v>0.8</c:v>
                </c:pt>
                <c:pt idx="2">
                  <c:v>0.5</c:v>
                </c:pt>
                <c:pt idx="3">
                  <c:v>0.2</c:v>
                </c:pt>
                <c:pt idx="4">
                  <c:v>0.2</c:v>
                </c:pt>
                <c:pt idx="5">
                  <c:v>0.1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2920576"/>
        <c:axId val="252922496"/>
      </c:lineChart>
      <c:catAx>
        <c:axId val="252920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2922496"/>
        <c:crosses val="autoZero"/>
        <c:auto val="1"/>
        <c:lblAlgn val="ctr"/>
        <c:lblOffset val="100"/>
        <c:noMultiLvlLbl val="0"/>
      </c:catAx>
      <c:valAx>
        <c:axId val="252922496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2920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ART Relevant Market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22</c:v>
              </c:pt>
            </c:numLit>
          </c:val>
        </c:ser>
        <c:ser>
          <c:idx val="1"/>
          <c:order val="1"/>
          <c:tx>
            <c:v>ARICEPT EI2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17.3</c:v>
              </c:pt>
            </c:numLit>
          </c:val>
        </c:ser>
        <c:ser>
          <c:idx val="2"/>
          <c:order val="2"/>
          <c:tx>
            <c:v>EBIXA LUN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27.7</c:v>
              </c:pt>
            </c:numLit>
          </c:val>
        </c:ser>
        <c:ser>
          <c:idx val="3"/>
          <c:order val="3"/>
          <c:tx>
            <c:v>Other Generics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28.7</c:v>
              </c:pt>
            </c:numLit>
          </c:val>
        </c:ser>
        <c:ser>
          <c:idx val="4"/>
          <c:order val="4"/>
          <c:tx>
            <c:v>EXELON NVR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31.8</c:v>
              </c:pt>
            </c:numLit>
          </c:val>
        </c:ser>
        <c:ser>
          <c:idx val="5"/>
          <c:order val="5"/>
          <c:tx>
            <c:v>SHI LE PU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31</c:v>
              </c:pt>
            </c:numLit>
          </c:val>
        </c:ser>
        <c:ser>
          <c:idx val="6"/>
          <c:order val="6"/>
          <c:tx>
            <c:v>SHUANG YI PING     SHQ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11.1</c:v>
              </c:pt>
            </c:numLit>
          </c:val>
        </c:ser>
        <c:ser>
          <c:idx val="7"/>
          <c:order val="7"/>
          <c:tx>
            <c:v>Other HUPERZINE A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-8.4</c:v>
              </c:pt>
            </c:numLit>
          </c:val>
        </c:ser>
        <c:ser>
          <c:idx val="8"/>
          <c:order val="8"/>
          <c:tx>
            <c:v>HA BO YIN          H+M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-30.7</c:v>
              </c:pt>
            </c:numLit>
          </c:val>
        </c:ser>
        <c:ser>
          <c:idx val="9"/>
          <c:order val="9"/>
          <c:tx>
            <c:v>REMINYL            XJS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3106048"/>
        <c:axId val="253107584"/>
      </c:barChart>
      <c:catAx>
        <c:axId val="253106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3107584"/>
        <c:crosses val="autoZero"/>
        <c:auto val="1"/>
        <c:lblAlgn val="ctr"/>
        <c:lblOffset val="100"/>
        <c:noMultiLvlLbl val="0"/>
      </c:catAx>
      <c:valAx>
        <c:axId val="253107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3106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ARICEPT EI2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30.6</c:v>
                </c:pt>
                <c:pt idx="1">
                  <c:v>30.6</c:v>
                </c:pt>
                <c:pt idx="2">
                  <c:v>30.6</c:v>
                </c:pt>
                <c:pt idx="3">
                  <c:v>30.8</c:v>
                </c:pt>
                <c:pt idx="4">
                  <c:v>31.1</c:v>
                </c:pt>
                <c:pt idx="5">
                  <c:v>31.6</c:v>
                </c:pt>
                <c:pt idx="6">
                  <c:v>31.8</c:v>
                </c:pt>
                <c:pt idx="7">
                  <c:v>32.1</c:v>
                </c:pt>
                <c:pt idx="8">
                  <c:v>32.6</c:v>
                </c:pt>
                <c:pt idx="9">
                  <c:v>32.700000000000003</c:v>
                </c:pt>
                <c:pt idx="10">
                  <c:v>32.5</c:v>
                </c:pt>
                <c:pt idx="11">
                  <c:v>32.5</c:v>
                </c:pt>
                <c:pt idx="12">
                  <c:v>32.200000000000003</c:v>
                </c:pt>
                <c:pt idx="13">
                  <c:v>32.1</c:v>
                </c:pt>
                <c:pt idx="14">
                  <c:v>32.4</c:v>
                </c:pt>
                <c:pt idx="15">
                  <c:v>32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EBIXA LUN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18.399999999999999</c:v>
                </c:pt>
                <c:pt idx="1">
                  <c:v>20.100000000000001</c:v>
                </c:pt>
                <c:pt idx="2">
                  <c:v>21.6</c:v>
                </c:pt>
                <c:pt idx="3">
                  <c:v>23.2</c:v>
                </c:pt>
                <c:pt idx="4">
                  <c:v>24.2</c:v>
                </c:pt>
                <c:pt idx="5">
                  <c:v>24.9</c:v>
                </c:pt>
                <c:pt idx="6">
                  <c:v>25.6</c:v>
                </c:pt>
                <c:pt idx="7">
                  <c:v>25.5</c:v>
                </c:pt>
                <c:pt idx="8">
                  <c:v>25.9</c:v>
                </c:pt>
                <c:pt idx="9">
                  <c:v>26</c:v>
                </c:pt>
                <c:pt idx="10">
                  <c:v>25.8</c:v>
                </c:pt>
                <c:pt idx="11">
                  <c:v>26.2</c:v>
                </c:pt>
                <c:pt idx="12">
                  <c:v>26.2</c:v>
                </c:pt>
                <c:pt idx="13">
                  <c:v>26.4</c:v>
                </c:pt>
                <c:pt idx="14">
                  <c:v>26.3</c:v>
                </c:pt>
                <c:pt idx="15">
                  <c:v>26.6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Other Generics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14.9</c:v>
                </c:pt>
                <c:pt idx="1">
                  <c:v>14.9</c:v>
                </c:pt>
                <c:pt idx="2">
                  <c:v>14.8</c:v>
                </c:pt>
                <c:pt idx="3">
                  <c:v>13.9</c:v>
                </c:pt>
                <c:pt idx="4">
                  <c:v>12.8</c:v>
                </c:pt>
                <c:pt idx="5">
                  <c:v>12.1</c:v>
                </c:pt>
                <c:pt idx="6">
                  <c:v>11.6</c:v>
                </c:pt>
                <c:pt idx="7">
                  <c:v>12</c:v>
                </c:pt>
                <c:pt idx="8">
                  <c:v>12.3</c:v>
                </c:pt>
                <c:pt idx="9">
                  <c:v>12.9</c:v>
                </c:pt>
                <c:pt idx="10">
                  <c:v>13.7</c:v>
                </c:pt>
                <c:pt idx="11">
                  <c:v>14.1</c:v>
                </c:pt>
                <c:pt idx="12">
                  <c:v>14.7</c:v>
                </c:pt>
                <c:pt idx="13">
                  <c:v>15.1</c:v>
                </c:pt>
                <c:pt idx="14">
                  <c:v>15.4</c:v>
                </c:pt>
                <c:pt idx="15">
                  <c:v>15.7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SHI LE PU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4.5999999999999996</c:v>
                </c:pt>
                <c:pt idx="1">
                  <c:v>5.4</c:v>
                </c:pt>
                <c:pt idx="2">
                  <c:v>6.2</c:v>
                </c:pt>
                <c:pt idx="3">
                  <c:v>7.3</c:v>
                </c:pt>
                <c:pt idx="4">
                  <c:v>8.5</c:v>
                </c:pt>
                <c:pt idx="5">
                  <c:v>9.1999999999999993</c:v>
                </c:pt>
                <c:pt idx="6">
                  <c:v>9.6999999999999993</c:v>
                </c:pt>
                <c:pt idx="7">
                  <c:v>9.9</c:v>
                </c:pt>
                <c:pt idx="8">
                  <c:v>9.6999999999999993</c:v>
                </c:pt>
                <c:pt idx="9">
                  <c:v>9.9</c:v>
                </c:pt>
                <c:pt idx="10">
                  <c:v>10.3</c:v>
                </c:pt>
                <c:pt idx="11">
                  <c:v>10.7</c:v>
                </c:pt>
                <c:pt idx="12">
                  <c:v>11</c:v>
                </c:pt>
                <c:pt idx="13">
                  <c:v>11.1</c:v>
                </c:pt>
                <c:pt idx="14">
                  <c:v>11.4</c:v>
                </c:pt>
                <c:pt idx="15">
                  <c:v>11.7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SHUANG YI PING     SHQ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13.8</c:v>
                </c:pt>
                <c:pt idx="1">
                  <c:v>12</c:v>
                </c:pt>
                <c:pt idx="2">
                  <c:v>10.6</c:v>
                </c:pt>
                <c:pt idx="3">
                  <c:v>10.1</c:v>
                </c:pt>
                <c:pt idx="4">
                  <c:v>9.9</c:v>
                </c:pt>
                <c:pt idx="5">
                  <c:v>9.6999999999999993</c:v>
                </c:pt>
                <c:pt idx="6">
                  <c:v>9.6</c:v>
                </c:pt>
                <c:pt idx="7">
                  <c:v>9.3000000000000007</c:v>
                </c:pt>
                <c:pt idx="8">
                  <c:v>9.1</c:v>
                </c:pt>
                <c:pt idx="9">
                  <c:v>8.6999999999999993</c:v>
                </c:pt>
                <c:pt idx="10">
                  <c:v>8.4</c:v>
                </c:pt>
                <c:pt idx="11">
                  <c:v>7.8</c:v>
                </c:pt>
                <c:pt idx="12">
                  <c:v>6.9</c:v>
                </c:pt>
                <c:pt idx="13">
                  <c:v>6.4</c:v>
                </c:pt>
                <c:pt idx="14">
                  <c:v>5.7</c:v>
                </c:pt>
                <c:pt idx="15">
                  <c:v>5.5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Other HUPERZINE A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9.4</c:v>
                </c:pt>
                <c:pt idx="1">
                  <c:v>9.1</c:v>
                </c:pt>
                <c:pt idx="2">
                  <c:v>8.8000000000000007</c:v>
                </c:pt>
                <c:pt idx="3">
                  <c:v>8</c:v>
                </c:pt>
                <c:pt idx="4">
                  <c:v>7</c:v>
                </c:pt>
                <c:pt idx="5">
                  <c:v>6.5</c:v>
                </c:pt>
                <c:pt idx="6">
                  <c:v>6.1</c:v>
                </c:pt>
                <c:pt idx="7">
                  <c:v>5.7</c:v>
                </c:pt>
                <c:pt idx="8">
                  <c:v>5.2</c:v>
                </c:pt>
                <c:pt idx="9">
                  <c:v>4.7</c:v>
                </c:pt>
                <c:pt idx="10">
                  <c:v>4.4000000000000004</c:v>
                </c:pt>
                <c:pt idx="11">
                  <c:v>4.2</c:v>
                </c:pt>
                <c:pt idx="12">
                  <c:v>4.3</c:v>
                </c:pt>
                <c:pt idx="13">
                  <c:v>4.3</c:v>
                </c:pt>
                <c:pt idx="14">
                  <c:v>4.2</c:v>
                </c:pt>
                <c:pt idx="15">
                  <c:v>3.9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HA BO YIN          H+M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6.4</c:v>
                </c:pt>
                <c:pt idx="1">
                  <c:v>6</c:v>
                </c:pt>
                <c:pt idx="2">
                  <c:v>5.7</c:v>
                </c:pt>
                <c:pt idx="3">
                  <c:v>5.0999999999999996</c:v>
                </c:pt>
                <c:pt idx="4">
                  <c:v>4.8</c:v>
                </c:pt>
                <c:pt idx="5">
                  <c:v>4.4000000000000004</c:v>
                </c:pt>
                <c:pt idx="6">
                  <c:v>4.0999999999999996</c:v>
                </c:pt>
                <c:pt idx="7">
                  <c:v>3.8</c:v>
                </c:pt>
                <c:pt idx="8">
                  <c:v>3.5</c:v>
                </c:pt>
                <c:pt idx="9">
                  <c:v>3.2</c:v>
                </c:pt>
                <c:pt idx="10">
                  <c:v>2.9</c:v>
                </c:pt>
                <c:pt idx="11">
                  <c:v>2.6</c:v>
                </c:pt>
                <c:pt idx="12">
                  <c:v>2.5</c:v>
                </c:pt>
                <c:pt idx="13">
                  <c:v>2.2999999999999998</c:v>
                </c:pt>
                <c:pt idx="14">
                  <c:v>2.1</c:v>
                </c:pt>
                <c:pt idx="15">
                  <c:v>1.9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EXELON NVR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1.2</c:v>
                </c:pt>
                <c:pt idx="1">
                  <c:v>1.2</c:v>
                </c:pt>
                <c:pt idx="2">
                  <c:v>1.2</c:v>
                </c:pt>
                <c:pt idx="3">
                  <c:v>1.3</c:v>
                </c:pt>
                <c:pt idx="4">
                  <c:v>1.4</c:v>
                </c:pt>
                <c:pt idx="5">
                  <c:v>1.5</c:v>
                </c:pt>
                <c:pt idx="6">
                  <c:v>1.5</c:v>
                </c:pt>
                <c:pt idx="7">
                  <c:v>1.6</c:v>
                </c:pt>
                <c:pt idx="8">
                  <c:v>1.6</c:v>
                </c:pt>
                <c:pt idx="9">
                  <c:v>1.7</c:v>
                </c:pt>
                <c:pt idx="10">
                  <c:v>1.7</c:v>
                </c:pt>
                <c:pt idx="11">
                  <c:v>1.8</c:v>
                </c:pt>
                <c:pt idx="12">
                  <c:v>1.8</c:v>
                </c:pt>
                <c:pt idx="13">
                  <c:v>1.9</c:v>
                </c:pt>
                <c:pt idx="14">
                  <c:v>2</c:v>
                </c:pt>
                <c:pt idx="15">
                  <c:v>2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REMINYL            XJS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0.6</c:v>
                </c:pt>
                <c:pt idx="1">
                  <c:v>0.5</c:v>
                </c:pt>
                <c:pt idx="2">
                  <c:v>0.4</c:v>
                </c:pt>
                <c:pt idx="3">
                  <c:v>0.3</c:v>
                </c:pt>
                <c:pt idx="4">
                  <c:v>0.2</c:v>
                </c:pt>
                <c:pt idx="5">
                  <c:v>0.1</c:v>
                </c:pt>
                <c:pt idx="6">
                  <c:v>0.1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3403904"/>
        <c:axId val="253405824"/>
      </c:lineChart>
      <c:catAx>
        <c:axId val="2534039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3405824"/>
        <c:crosses val="autoZero"/>
        <c:auto val="1"/>
        <c:lblAlgn val="ctr"/>
        <c:lblOffset val="100"/>
        <c:noMultiLvlLbl val="0"/>
      </c:catAx>
      <c:valAx>
        <c:axId val="25340582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34039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4.5684723087463193E-2"/>
          <c:y val="0.15986189271527271"/>
          <c:w val="0.90863055382507363"/>
          <c:h val="0.44893719481436961"/>
        </c:manualLayout>
      </c:layout>
      <c:barChart>
        <c:barDir val="col"/>
        <c:grouping val="clustered"/>
        <c:varyColors val="0"/>
        <c:ser>
          <c:idx val="0"/>
          <c:order val="0"/>
          <c:tx>
            <c:v>ART Relevant Market</c:v>
          </c:tx>
          <c:spPr>
            <a:solidFill>
              <a:srgbClr val="5C5F3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18.899999999999999</c:v>
              </c:pt>
            </c:numLit>
          </c:val>
        </c:ser>
        <c:ser>
          <c:idx val="1"/>
          <c:order val="1"/>
          <c:tx>
            <c:v>ARICEPT EI2</c:v>
          </c:tx>
          <c:spPr>
            <a:solidFill>
              <a:srgbClr val="62995B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17.3</c:v>
              </c:pt>
            </c:numLit>
          </c:val>
        </c:ser>
        <c:ser>
          <c:idx val="2"/>
          <c:order val="2"/>
          <c:tx>
            <c:v>EBIXA LUN</c:v>
          </c:tx>
          <c:spPr>
            <a:solidFill>
              <a:srgbClr val="FDC05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21</c:v>
              </c:pt>
            </c:numLit>
          </c:val>
        </c:ser>
        <c:ser>
          <c:idx val="3"/>
          <c:order val="3"/>
          <c:tx>
            <c:v>Other Generics</c:v>
          </c:tx>
          <c:spPr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32.5</c:v>
              </c:pt>
            </c:numLit>
          </c:val>
        </c:ser>
        <c:ser>
          <c:idx val="4"/>
          <c:order val="4"/>
          <c:tx>
            <c:v>SHI LE PU</c:v>
          </c:tx>
          <c:spPr>
            <a:solidFill>
              <a:srgbClr val="0E87B8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30.3</c:v>
              </c:pt>
            </c:numLit>
          </c:val>
        </c:ser>
        <c:ser>
          <c:idx val="5"/>
          <c:order val="5"/>
          <c:tx>
            <c:v>SHUANG YI PING     SHQ</c:v>
          </c:tx>
          <c:spPr>
            <a:solidFill>
              <a:srgbClr val="54C85C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-15.5</c:v>
              </c:pt>
            </c:numLit>
          </c:val>
        </c:ser>
        <c:ser>
          <c:idx val="6"/>
          <c:order val="6"/>
          <c:tx>
            <c:v>Other HUPERZINE A</c:v>
          </c:tx>
          <c:spPr>
            <a:solidFill>
              <a:srgbClr val="8154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10.7</c:v>
              </c:pt>
            </c:numLit>
          </c:val>
        </c:ser>
        <c:ser>
          <c:idx val="7"/>
          <c:order val="7"/>
          <c:tx>
            <c:v>HA BO YIN          H+M</c:v>
          </c:tx>
          <c:spPr>
            <a:solidFill>
              <a:srgbClr val="9BC2E6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-12</c:v>
              </c:pt>
            </c:numLit>
          </c:val>
        </c:ser>
        <c:ser>
          <c:idx val="8"/>
          <c:order val="8"/>
          <c:tx>
            <c:v>EXELON NVR</c:v>
          </c:tx>
          <c:spPr>
            <a:solidFill>
              <a:srgbClr val="E331C5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34.799999999999997</c:v>
              </c:pt>
            </c:numLit>
          </c:val>
        </c:ser>
        <c:ser>
          <c:idx val="9"/>
          <c:order val="9"/>
          <c:tx>
            <c:v>REMINYL            XJS</c:v>
          </c:tx>
          <c:spPr>
            <a:solidFill>
              <a:srgbClr val="ED7D3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>
                  <a:noFill/>
                </a14:hiddenLine>
              </a:ext>
            </a:extLst>
          </c:spPr>
          <c:invertIfNegative val="0"/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Lit>
              <c:formatCode>General</c:formatCode>
              <c:ptCount val="1"/>
              <c:pt idx="0">
                <c:v>0</c:v>
              </c:pt>
            </c:numLit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"/>
        <c:axId val="253527936"/>
        <c:axId val="253529472"/>
      </c:barChart>
      <c:catAx>
        <c:axId val="253527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3529472"/>
        <c:crosses val="autoZero"/>
        <c:auto val="1"/>
        <c:lblAlgn val="ctr"/>
        <c:lblOffset val="100"/>
        <c:noMultiLvlLbl val="0"/>
      </c:catAx>
      <c:valAx>
        <c:axId val="253529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35279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"/>
          <c:y val="0.64376215289469196"/>
          <c:w val="1"/>
          <c:h val="0.3401010477060544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noFill/>
      <a:prstDash val="dashDot"/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[IMS-Brand_S_07.xlsx]S_07!PT_01</c:name>
    <c:fmtId val="34"/>
  </c:pivotSource>
  <c:chart>
    <c:autoTitleDeleted val="1"/>
    <c:pivotFmts>
      <c:pivotFmt>
        <c:idx val="0"/>
      </c:pivotFmt>
      <c:pivotFmt>
        <c:idx val="1"/>
      </c:pivotFmt>
      <c:pivotFmt>
        <c:idx val="2"/>
      </c:pivotFmt>
      <c:pivotFmt>
        <c:idx val="3"/>
      </c:pivotFmt>
      <c:pivotFmt>
        <c:idx val="4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</c:pivotFmt>
      <c:pivotFmt>
        <c:idx val="6"/>
        <c:dLbl>
          <c:idx val="0"/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</c:pivotFmt>
      <c:pivotFmt>
        <c:idx val="8"/>
        <c:dLbl>
          <c:idx val="0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</c:pivotFmt>
      <c:pivotFmt>
        <c:idx val="10"/>
      </c:pivotFmt>
      <c:pivotFmt>
        <c:idx val="11"/>
      </c:pivotFmt>
      <c:pivotFmt>
        <c:idx val="12"/>
      </c:pivotFmt>
      <c:pivotFmt>
        <c:idx val="13"/>
      </c:pivotFmt>
      <c:pivotFmt>
        <c:idx val="14"/>
      </c:pivotFmt>
      <c:pivotFmt>
        <c:idx val="15"/>
      </c:pivotFmt>
      <c:pivotFmt>
        <c:idx val="16"/>
      </c:pivotFmt>
      <c:pivotFmt>
        <c:idx val="17"/>
      </c:pivotFmt>
      <c:pivotFmt>
        <c:idx val="1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dLbl>
          <c:idx val="0"/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</c:pivotFmt>
      <c:pivotFmt>
        <c:idx val="45"/>
      </c:pivotFmt>
      <c:pivotFmt>
        <c:idx val="46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52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53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54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56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61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62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63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  <c:pivotFmt>
        <c:idx val="65"/>
        <c:spPr>
          <a:solidFill>
            <a:schemeClr val="accent1"/>
          </a:solidFill>
          <a:ln w="28575" cap="rnd">
            <a:solidFill>
              <a:srgbClr val="62995B"/>
            </a:solidFill>
            <a:round/>
          </a:ln>
          <a:effectLst/>
        </c:spPr>
        <c:marker>
          <c:symbol val="triangle"/>
          <c:size val="5"/>
          <c:spPr>
            <a:solidFill>
              <a:srgbClr val="62995B"/>
            </a:solidFill>
            <a:ln w="3175">
              <a:solidFill>
                <a:srgbClr val="62995B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rgbClr val="62995B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 w="28575" cap="rnd">
            <a:solidFill>
              <a:srgbClr val="FDC051"/>
            </a:solidFill>
            <a:round/>
          </a:ln>
          <a:effectLst/>
        </c:spPr>
        <c:marker>
          <c:symbol val="triangle"/>
          <c:size val="5"/>
          <c:spPr>
            <a:solidFill>
              <a:srgbClr val="FDC051"/>
            </a:solidFill>
            <a:ln w="3175">
              <a:solidFill>
                <a:srgbClr val="FDC051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FDC05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 w="28575" cap="rnd">
            <a:solidFill>
              <a:srgbClr val="808080"/>
            </a:solidFill>
            <a:round/>
          </a:ln>
          <a:effectLst/>
        </c:spPr>
        <c:marker>
          <c:symbol val="triangle"/>
          <c:size val="5"/>
          <c:spPr>
            <a:solidFill>
              <a:srgbClr val="808080"/>
            </a:solidFill>
            <a:ln w="3175">
              <a:solidFill>
                <a:srgbClr val="808080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 w="28575" cap="rnd">
            <a:solidFill>
              <a:srgbClr val="0E87B8"/>
            </a:solidFill>
            <a:round/>
          </a:ln>
          <a:effectLst/>
        </c:spPr>
        <c:marker>
          <c:symbol val="triangle"/>
          <c:size val="5"/>
          <c:spPr>
            <a:solidFill>
              <a:srgbClr val="0E87B8"/>
            </a:solidFill>
            <a:ln w="3175">
              <a:solidFill>
                <a:srgbClr val="0E87B8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0E87B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 w="28575" cap="rnd">
            <a:solidFill>
              <a:srgbClr val="54C85C"/>
            </a:solidFill>
            <a:round/>
          </a:ln>
          <a:effectLst/>
        </c:spPr>
        <c:marker>
          <c:symbol val="triangle"/>
          <c:size val="5"/>
          <c:spPr>
            <a:solidFill>
              <a:srgbClr val="54C85C"/>
            </a:solidFill>
            <a:ln w="3175">
              <a:solidFill>
                <a:srgbClr val="54C85C"/>
              </a:solidFill>
              <a:prstDash val="solid"/>
            </a:ln>
            <a:effectLst/>
          </c:spPr>
        </c:marker>
      </c:pivotFmt>
      <c:pivotFmt>
        <c:idx val="70"/>
        <c:spPr>
          <a:solidFill>
            <a:schemeClr val="accent1"/>
          </a:solidFill>
          <a:ln w="28575" cap="rnd">
            <a:solidFill>
              <a:srgbClr val="8154E6"/>
            </a:solidFill>
            <a:round/>
          </a:ln>
          <a:effectLst/>
        </c:spPr>
        <c:marker>
          <c:symbol val="triangle"/>
          <c:size val="5"/>
          <c:spPr>
            <a:solidFill>
              <a:srgbClr val="8154E6"/>
            </a:solidFill>
            <a:ln w="3175">
              <a:solidFill>
                <a:srgbClr val="8154E6"/>
              </a:solidFill>
              <a:prstDash val="solid"/>
            </a:ln>
            <a:effectLst/>
          </c:spPr>
        </c:marker>
      </c:pivotFmt>
      <c:pivotFmt>
        <c:idx val="71"/>
        <c:spPr>
          <a:solidFill>
            <a:schemeClr val="accent1"/>
          </a:solidFill>
          <a:ln w="28575" cap="rnd">
            <a:solidFill>
              <a:srgbClr val="9BC2E6"/>
            </a:solidFill>
            <a:round/>
          </a:ln>
          <a:effectLst/>
        </c:spPr>
        <c:marker>
          <c:symbol val="triangle"/>
          <c:size val="5"/>
          <c:spPr>
            <a:solidFill>
              <a:srgbClr val="9BC2E6"/>
            </a:solidFill>
            <a:ln w="3175">
              <a:solidFill>
                <a:srgbClr val="9BC2E6"/>
              </a:solidFill>
              <a:prstDash val="solid"/>
            </a:ln>
            <a:effectLst/>
          </c:spPr>
        </c:marker>
      </c:pivotFmt>
      <c:pivotFmt>
        <c:idx val="72"/>
        <c:spPr>
          <a:solidFill>
            <a:schemeClr val="accent1"/>
          </a:solidFill>
          <a:ln w="28575" cap="rnd">
            <a:solidFill>
              <a:srgbClr val="E331C5"/>
            </a:solidFill>
            <a:round/>
          </a:ln>
          <a:effectLst/>
        </c:spPr>
        <c:marker>
          <c:symbol val="triangle"/>
          <c:size val="5"/>
          <c:spPr>
            <a:solidFill>
              <a:srgbClr val="E331C5"/>
            </a:solidFill>
            <a:ln w="3175">
              <a:solidFill>
                <a:srgbClr val="E331C5"/>
              </a:solidFill>
              <a:prstDash val="solid"/>
            </a:ln>
            <a:effectLst/>
          </c:spPr>
        </c:marker>
        <c:dLbl>
          <c:idx val="0"/>
          <c:numFmt formatCode="#,##0.0_ 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0" i="0" u="none" strike="noStrike" kern="1200" baseline="0">
                  <a:solidFill>
                    <a:srgbClr val="E331C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defRPr>
              </a:pPr>
              <a:endParaRPr lang="zh-CN"/>
            </a:p>
          </c:txPr>
          <c:dLblPos val="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 w="28575" cap="rnd">
            <a:solidFill>
              <a:srgbClr val="ED7D31"/>
            </a:solidFill>
            <a:round/>
          </a:ln>
          <a:effectLst/>
        </c:spPr>
        <c:marker>
          <c:symbol val="triangle"/>
          <c:size val="5"/>
          <c:spPr>
            <a:solidFill>
              <a:srgbClr val="ED7D31"/>
            </a:solidFill>
            <a:ln w="3175">
              <a:solidFill>
                <a:srgbClr val="ED7D31"/>
              </a:solidFill>
              <a:prstDash val="solid"/>
            </a:ln>
            <a:effectLst/>
          </c:spPr>
        </c:marker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S_07!$H$3:$H$4</c:f>
              <c:strCache>
                <c:ptCount val="1"/>
                <c:pt idx="0">
                  <c:v>ARICEPT EI2</c:v>
                </c:pt>
              </c:strCache>
            </c:strRef>
          </c:tx>
          <c:spPr>
            <a:ln w="28575" cap="rnd">
              <a:solidFill>
                <a:srgbClr val="62995B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62995B"/>
              </a:solidFill>
              <a:ln w="3175">
                <a:solidFill>
                  <a:srgbClr val="62995B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rgbClr val="62995B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S_07!$H$5:$H$20</c:f>
              <c:numCache>
                <c:formatCode>#,##0.00</c:formatCode>
                <c:ptCount val="16"/>
                <c:pt idx="0">
                  <c:v>30.2</c:v>
                </c:pt>
                <c:pt idx="1">
                  <c:v>30.8</c:v>
                </c:pt>
                <c:pt idx="2">
                  <c:v>30.6</c:v>
                </c:pt>
                <c:pt idx="3">
                  <c:v>31.6</c:v>
                </c:pt>
                <c:pt idx="4">
                  <c:v>31.3</c:v>
                </c:pt>
                <c:pt idx="5">
                  <c:v>32.700000000000003</c:v>
                </c:pt>
                <c:pt idx="6">
                  <c:v>31.4</c:v>
                </c:pt>
                <c:pt idx="7">
                  <c:v>32.9</c:v>
                </c:pt>
                <c:pt idx="8">
                  <c:v>33.299999999999997</c:v>
                </c:pt>
                <c:pt idx="9">
                  <c:v>33</c:v>
                </c:pt>
                <c:pt idx="10">
                  <c:v>31</c:v>
                </c:pt>
                <c:pt idx="11">
                  <c:v>32.6</c:v>
                </c:pt>
                <c:pt idx="12">
                  <c:v>32.4</c:v>
                </c:pt>
                <c:pt idx="13">
                  <c:v>32.299999999999997</c:v>
                </c:pt>
                <c:pt idx="14">
                  <c:v>32.5</c:v>
                </c:pt>
                <c:pt idx="15">
                  <c:v>30.9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S_07!$I$3:$I$4</c:f>
              <c:strCache>
                <c:ptCount val="1"/>
                <c:pt idx="0">
                  <c:v>EBIXA LUN</c:v>
                </c:pt>
              </c:strCache>
            </c:strRef>
          </c:tx>
          <c:spPr>
            <a:ln w="28575" cap="rnd">
              <a:solidFill>
                <a:srgbClr val="FDC05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FDC051"/>
              </a:solidFill>
              <a:ln w="3175">
                <a:solidFill>
                  <a:srgbClr val="FDC051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FDC05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S_07!$I$5:$I$20</c:f>
              <c:numCache>
                <c:formatCode>#,##0.00</c:formatCode>
                <c:ptCount val="16"/>
                <c:pt idx="0">
                  <c:v>20.5</c:v>
                </c:pt>
                <c:pt idx="1">
                  <c:v>23</c:v>
                </c:pt>
                <c:pt idx="2">
                  <c:v>24.1</c:v>
                </c:pt>
                <c:pt idx="3">
                  <c:v>24.9</c:v>
                </c:pt>
                <c:pt idx="4">
                  <c:v>24.8</c:v>
                </c:pt>
                <c:pt idx="5">
                  <c:v>25.7</c:v>
                </c:pt>
                <c:pt idx="6">
                  <c:v>27</c:v>
                </c:pt>
                <c:pt idx="7">
                  <c:v>24.7</c:v>
                </c:pt>
                <c:pt idx="8">
                  <c:v>26.3</c:v>
                </c:pt>
                <c:pt idx="9">
                  <c:v>26.1</c:v>
                </c:pt>
                <c:pt idx="10">
                  <c:v>26.2</c:v>
                </c:pt>
                <c:pt idx="11">
                  <c:v>26.1</c:v>
                </c:pt>
                <c:pt idx="12">
                  <c:v>26.3</c:v>
                </c:pt>
                <c:pt idx="13">
                  <c:v>26.8</c:v>
                </c:pt>
                <c:pt idx="14">
                  <c:v>26.1</c:v>
                </c:pt>
                <c:pt idx="15">
                  <c:v>27.2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S_07!$J$3:$J$4</c:f>
              <c:strCache>
                <c:ptCount val="1"/>
                <c:pt idx="0">
                  <c:v>Other Generics</c:v>
                </c:pt>
              </c:strCache>
            </c:strRef>
          </c:tx>
          <c:spPr>
            <a:ln w="28575" cap="rnd">
              <a:solidFill>
                <a:srgbClr val="808080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08080"/>
              </a:solidFill>
              <a:ln w="3175">
                <a:solidFill>
                  <a:srgbClr val="808080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80808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S_07!$J$5:$J$20</c:f>
              <c:numCache>
                <c:formatCode>#,##0.00</c:formatCode>
                <c:ptCount val="16"/>
                <c:pt idx="0">
                  <c:v>16.3</c:v>
                </c:pt>
                <c:pt idx="1">
                  <c:v>14.2</c:v>
                </c:pt>
                <c:pt idx="2">
                  <c:v>13.9</c:v>
                </c:pt>
                <c:pt idx="3">
                  <c:v>11.7</c:v>
                </c:pt>
                <c:pt idx="4">
                  <c:v>11.7</c:v>
                </c:pt>
                <c:pt idx="5">
                  <c:v>11.4</c:v>
                </c:pt>
                <c:pt idx="6">
                  <c:v>11.5</c:v>
                </c:pt>
                <c:pt idx="7">
                  <c:v>13.4</c:v>
                </c:pt>
                <c:pt idx="8">
                  <c:v>12.7</c:v>
                </c:pt>
                <c:pt idx="9">
                  <c:v>13.9</c:v>
                </c:pt>
                <c:pt idx="10">
                  <c:v>14.5</c:v>
                </c:pt>
                <c:pt idx="11">
                  <c:v>15</c:v>
                </c:pt>
                <c:pt idx="12">
                  <c:v>15.2</c:v>
                </c:pt>
                <c:pt idx="13">
                  <c:v>15.5</c:v>
                </c:pt>
                <c:pt idx="14">
                  <c:v>15.7</c:v>
                </c:pt>
                <c:pt idx="15">
                  <c:v>16.2</c:v>
                </c:pt>
              </c:numCache>
            </c:numRef>
          </c:val>
          <c:smooth val="0"/>
        </c:ser>
        <c:ser>
          <c:idx val="3"/>
          <c:order val="3"/>
          <c:tx>
            <c:strRef>
              <c:f>S_07!$K$3:$K$4</c:f>
              <c:strCache>
                <c:ptCount val="1"/>
                <c:pt idx="0">
                  <c:v>SHI LE PU</c:v>
                </c:pt>
              </c:strCache>
            </c:strRef>
          </c:tx>
          <c:spPr>
            <a:ln w="28575" cap="rnd">
              <a:solidFill>
                <a:srgbClr val="0E87B8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0E87B8"/>
              </a:solidFill>
              <a:ln w="3175">
                <a:solidFill>
                  <a:srgbClr val="0E87B8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0E87B8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S_07!$K$5:$K$20</c:f>
              <c:numCache>
                <c:formatCode>#,##0.00</c:formatCode>
                <c:ptCount val="16"/>
                <c:pt idx="0">
                  <c:v>6</c:v>
                </c:pt>
                <c:pt idx="1">
                  <c:v>6.9</c:v>
                </c:pt>
                <c:pt idx="2">
                  <c:v>7.1</c:v>
                </c:pt>
                <c:pt idx="3">
                  <c:v>8.9</c:v>
                </c:pt>
                <c:pt idx="4">
                  <c:v>11</c:v>
                </c:pt>
                <c:pt idx="5">
                  <c:v>9.5</c:v>
                </c:pt>
                <c:pt idx="6">
                  <c:v>9.5</c:v>
                </c:pt>
                <c:pt idx="7">
                  <c:v>9.6999999999999993</c:v>
                </c:pt>
                <c:pt idx="8">
                  <c:v>10.1</c:v>
                </c:pt>
                <c:pt idx="9">
                  <c:v>10.199999999999999</c:v>
                </c:pt>
                <c:pt idx="10">
                  <c:v>11.1</c:v>
                </c:pt>
                <c:pt idx="11">
                  <c:v>11.2</c:v>
                </c:pt>
                <c:pt idx="12">
                  <c:v>11.5</c:v>
                </c:pt>
                <c:pt idx="13">
                  <c:v>10.7</c:v>
                </c:pt>
                <c:pt idx="14">
                  <c:v>12.1</c:v>
                </c:pt>
                <c:pt idx="15">
                  <c:v>12.3</c:v>
                </c:pt>
              </c:numCache>
            </c:numRef>
          </c:val>
          <c:smooth val="0"/>
        </c:ser>
        <c:ser>
          <c:idx val="4"/>
          <c:order val="4"/>
          <c:tx>
            <c:strRef>
              <c:f>S_07!$L$3:$L$4</c:f>
              <c:strCache>
                <c:ptCount val="1"/>
                <c:pt idx="0">
                  <c:v>SHUANG YI PING     SHQ</c:v>
                </c:pt>
              </c:strCache>
            </c:strRef>
          </c:tx>
          <c:spPr>
            <a:ln w="28575" cap="rnd">
              <a:solidFill>
                <a:srgbClr val="54C85C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54C85C"/>
              </a:solidFill>
              <a:ln w="3175">
                <a:solidFill>
                  <a:srgbClr val="54C85C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S_07!$L$5:$L$20</c:f>
              <c:numCache>
                <c:formatCode>#,##0.00</c:formatCode>
                <c:ptCount val="16"/>
                <c:pt idx="0">
                  <c:v>9.8000000000000007</c:v>
                </c:pt>
                <c:pt idx="1">
                  <c:v>10.199999999999999</c:v>
                </c:pt>
                <c:pt idx="2">
                  <c:v>10.199999999999999</c:v>
                </c:pt>
                <c:pt idx="3">
                  <c:v>10</c:v>
                </c:pt>
                <c:pt idx="4">
                  <c:v>9.3000000000000007</c:v>
                </c:pt>
                <c:pt idx="5">
                  <c:v>9.5</c:v>
                </c:pt>
                <c:pt idx="6">
                  <c:v>9.5</c:v>
                </c:pt>
                <c:pt idx="7">
                  <c:v>8.9</c:v>
                </c:pt>
                <c:pt idx="8">
                  <c:v>8.5</c:v>
                </c:pt>
                <c:pt idx="9">
                  <c:v>8.1</c:v>
                </c:pt>
                <c:pt idx="10">
                  <c:v>8.3000000000000007</c:v>
                </c:pt>
                <c:pt idx="11">
                  <c:v>6.4</c:v>
                </c:pt>
                <c:pt idx="12">
                  <c:v>5.0999999999999996</c:v>
                </c:pt>
                <c:pt idx="13">
                  <c:v>5.8</c:v>
                </c:pt>
                <c:pt idx="14">
                  <c:v>5.3</c:v>
                </c:pt>
                <c:pt idx="15">
                  <c:v>5.8</c:v>
                </c:pt>
              </c:numCache>
            </c:numRef>
          </c:val>
          <c:smooth val="0"/>
        </c:ser>
        <c:ser>
          <c:idx val="5"/>
          <c:order val="5"/>
          <c:tx>
            <c:strRef>
              <c:f>S_07!$M$3:$M$4</c:f>
              <c:strCache>
                <c:ptCount val="1"/>
                <c:pt idx="0">
                  <c:v>Other HUPERZINE A</c:v>
                </c:pt>
              </c:strCache>
            </c:strRef>
          </c:tx>
          <c:spPr>
            <a:ln w="28575" cap="rnd">
              <a:solidFill>
                <a:srgbClr val="8154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8154E6"/>
              </a:solidFill>
              <a:ln w="3175">
                <a:solidFill>
                  <a:srgbClr val="8154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S_07!$M$5:$M$20</c:f>
              <c:numCache>
                <c:formatCode>#,##0.00</c:formatCode>
                <c:ptCount val="16"/>
                <c:pt idx="0">
                  <c:v>10.3</c:v>
                </c:pt>
                <c:pt idx="1">
                  <c:v>7.5</c:v>
                </c:pt>
                <c:pt idx="2">
                  <c:v>7.3</c:v>
                </c:pt>
                <c:pt idx="3">
                  <c:v>7</c:v>
                </c:pt>
                <c:pt idx="4">
                  <c:v>6</c:v>
                </c:pt>
                <c:pt idx="5">
                  <c:v>5.8</c:v>
                </c:pt>
                <c:pt idx="6">
                  <c:v>5.5</c:v>
                </c:pt>
                <c:pt idx="7">
                  <c:v>5.2</c:v>
                </c:pt>
                <c:pt idx="8">
                  <c:v>4.2</c:v>
                </c:pt>
                <c:pt idx="9">
                  <c:v>4.0999999999999996</c:v>
                </c:pt>
                <c:pt idx="10">
                  <c:v>4.3</c:v>
                </c:pt>
                <c:pt idx="11">
                  <c:v>4.3</c:v>
                </c:pt>
                <c:pt idx="12">
                  <c:v>4.5</c:v>
                </c:pt>
                <c:pt idx="13">
                  <c:v>4.0999999999999996</c:v>
                </c:pt>
                <c:pt idx="14">
                  <c:v>3.8</c:v>
                </c:pt>
                <c:pt idx="15">
                  <c:v>3.4</c:v>
                </c:pt>
              </c:numCache>
            </c:numRef>
          </c:val>
          <c:smooth val="0"/>
        </c:ser>
        <c:ser>
          <c:idx val="6"/>
          <c:order val="6"/>
          <c:tx>
            <c:strRef>
              <c:f>S_07!$N$3:$N$4</c:f>
              <c:strCache>
                <c:ptCount val="1"/>
                <c:pt idx="0">
                  <c:v>HA BO YIN          H+M</c:v>
                </c:pt>
              </c:strCache>
            </c:strRef>
          </c:tx>
          <c:spPr>
            <a:ln w="28575" cap="rnd">
              <a:solidFill>
                <a:srgbClr val="9BC2E6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9BC2E6"/>
              </a:solidFill>
              <a:ln w="3175">
                <a:solidFill>
                  <a:srgbClr val="9BC2E6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S_07!$N$5:$N$20</c:f>
              <c:numCache>
                <c:formatCode>#,##0.00</c:formatCode>
                <c:ptCount val="16"/>
                <c:pt idx="0">
                  <c:v>5.3</c:v>
                </c:pt>
                <c:pt idx="1">
                  <c:v>5.7</c:v>
                </c:pt>
                <c:pt idx="2">
                  <c:v>5.2</c:v>
                </c:pt>
                <c:pt idx="3">
                  <c:v>4.2</c:v>
                </c:pt>
                <c:pt idx="4">
                  <c:v>4.3</c:v>
                </c:pt>
                <c:pt idx="5">
                  <c:v>3.8</c:v>
                </c:pt>
                <c:pt idx="6">
                  <c:v>3.9</c:v>
                </c:pt>
                <c:pt idx="7">
                  <c:v>3.4</c:v>
                </c:pt>
                <c:pt idx="8">
                  <c:v>2.8</c:v>
                </c:pt>
                <c:pt idx="9">
                  <c:v>2.7</c:v>
                </c:pt>
                <c:pt idx="10">
                  <c:v>2.6</c:v>
                </c:pt>
                <c:pt idx="11">
                  <c:v>2.2000000000000002</c:v>
                </c:pt>
                <c:pt idx="12">
                  <c:v>2.5</c:v>
                </c:pt>
                <c:pt idx="13">
                  <c:v>2</c:v>
                </c:pt>
                <c:pt idx="14">
                  <c:v>1.9</c:v>
                </c:pt>
                <c:pt idx="15">
                  <c:v>1.3</c:v>
                </c:pt>
              </c:numCache>
            </c:numRef>
          </c:val>
          <c:smooth val="0"/>
        </c:ser>
        <c:ser>
          <c:idx val="7"/>
          <c:order val="7"/>
          <c:tx>
            <c:strRef>
              <c:f>S_07!$O$3:$O$4</c:f>
              <c:strCache>
                <c:ptCount val="1"/>
                <c:pt idx="0">
                  <c:v>EXELON NVR</c:v>
                </c:pt>
              </c:strCache>
            </c:strRef>
          </c:tx>
          <c:spPr>
            <a:ln w="28575" cap="rnd">
              <a:solidFill>
                <a:srgbClr val="E331C5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331C5"/>
              </a:solidFill>
              <a:ln w="3175">
                <a:solidFill>
                  <a:srgbClr val="E331C5"/>
                </a:solidFill>
                <a:prstDash val="solid"/>
              </a:ln>
              <a:effectLst/>
            </c:spPr>
          </c:marker>
          <c:dLbls>
            <c:numFmt formatCode="#,##0.0_ 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rgbClr val="E331C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S_07!$O$5:$O$20</c:f>
              <c:numCache>
                <c:formatCode>#,##0.00</c:formatCode>
                <c:ptCount val="16"/>
                <c:pt idx="0">
                  <c:v>1.2</c:v>
                </c:pt>
                <c:pt idx="1">
                  <c:v>1.3</c:v>
                </c:pt>
                <c:pt idx="2">
                  <c:v>1.3</c:v>
                </c:pt>
                <c:pt idx="3">
                  <c:v>1.5</c:v>
                </c:pt>
                <c:pt idx="4">
                  <c:v>1.5</c:v>
                </c:pt>
                <c:pt idx="5">
                  <c:v>1.6</c:v>
                </c:pt>
                <c:pt idx="6">
                  <c:v>1.5</c:v>
                </c:pt>
                <c:pt idx="7">
                  <c:v>1.7</c:v>
                </c:pt>
                <c:pt idx="8">
                  <c:v>1.7</c:v>
                </c:pt>
                <c:pt idx="9">
                  <c:v>1.7</c:v>
                </c:pt>
                <c:pt idx="10">
                  <c:v>1.7</c:v>
                </c:pt>
                <c:pt idx="11">
                  <c:v>1.9</c:v>
                </c:pt>
                <c:pt idx="12">
                  <c:v>2</c:v>
                </c:pt>
                <c:pt idx="13">
                  <c:v>2</c:v>
                </c:pt>
                <c:pt idx="14">
                  <c:v>1.9</c:v>
                </c:pt>
                <c:pt idx="15">
                  <c:v>2.1</c:v>
                </c:pt>
              </c:numCache>
            </c:numRef>
          </c:val>
          <c:smooth val="0"/>
        </c:ser>
        <c:ser>
          <c:idx val="8"/>
          <c:order val="8"/>
          <c:tx>
            <c:strRef>
              <c:f>S_07!$P$3:$P$4</c:f>
              <c:strCache>
                <c:ptCount val="1"/>
                <c:pt idx="0">
                  <c:v>REMINYL            XJS</c:v>
                </c:pt>
              </c:strCache>
            </c:strRef>
          </c:tx>
          <c:spPr>
            <a:ln w="28575" cap="rnd">
              <a:solidFill>
                <a:srgbClr val="ED7D31"/>
              </a:solidFill>
              <a:round/>
            </a:ln>
            <a:effectLst/>
          </c:spPr>
          <c:marker>
            <c:symbol val="triangle"/>
            <c:size val="5"/>
            <c:spPr>
              <a:solidFill>
                <a:srgbClr val="ED7D31"/>
              </a:solidFill>
              <a:ln w="3175">
                <a:solidFill>
                  <a:srgbClr val="ED7D31"/>
                </a:solidFill>
                <a:prstDash val="solid"/>
              </a:ln>
              <a:effectLst/>
            </c:spPr>
          </c:marker>
          <c:cat>
            <c:strRef>
              <c:f>S_07!$G$5:$G$20</c:f>
              <c:strCache>
                <c:ptCount val="16"/>
                <c:pt idx="0">
                  <c:v>2012Q2</c:v>
                </c:pt>
                <c:pt idx="1">
                  <c:v>2012Q3</c:v>
                </c:pt>
                <c:pt idx="2">
                  <c:v>2012Q4</c:v>
                </c:pt>
                <c:pt idx="3">
                  <c:v>2013Q1</c:v>
                </c:pt>
                <c:pt idx="4">
                  <c:v>2013Q2</c:v>
                </c:pt>
                <c:pt idx="5">
                  <c:v>2013Q3</c:v>
                </c:pt>
                <c:pt idx="6">
                  <c:v>2013Q4</c:v>
                </c:pt>
                <c:pt idx="7">
                  <c:v>2014Q1</c:v>
                </c:pt>
                <c:pt idx="8">
                  <c:v>2014Q2</c:v>
                </c:pt>
                <c:pt idx="9">
                  <c:v>2014Q3</c:v>
                </c:pt>
                <c:pt idx="10">
                  <c:v>2014Q4</c:v>
                </c:pt>
                <c:pt idx="11">
                  <c:v>2015Q1</c:v>
                </c:pt>
                <c:pt idx="12">
                  <c:v>2015Q2</c:v>
                </c:pt>
                <c:pt idx="13">
                  <c:v>2015Q3</c:v>
                </c:pt>
                <c:pt idx="14">
                  <c:v>2015Q4</c:v>
                </c:pt>
                <c:pt idx="15">
                  <c:v>2016Q1</c:v>
                </c:pt>
              </c:strCache>
            </c:strRef>
          </c:cat>
          <c:val>
            <c:numRef>
              <c:f>S_07!$P$5:$P$20</c:f>
              <c:numCache>
                <c:formatCode>#,##0.00</c:formatCode>
                <c:ptCount val="16"/>
                <c:pt idx="0">
                  <c:v>0.4</c:v>
                </c:pt>
                <c:pt idx="1">
                  <c:v>0.3</c:v>
                </c:pt>
                <c:pt idx="2">
                  <c:v>0.2</c:v>
                </c:pt>
                <c:pt idx="3">
                  <c:v>0.1</c:v>
                </c:pt>
                <c:pt idx="4">
                  <c:v>0.1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53977344"/>
        <c:axId val="253979264"/>
      </c:lineChart>
      <c:catAx>
        <c:axId val="253977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3979264"/>
        <c:crosses val="autoZero"/>
        <c:auto val="1"/>
        <c:lblAlgn val="ctr"/>
        <c:lblOffset val="100"/>
        <c:noMultiLvlLbl val="0"/>
      </c:catAx>
      <c:valAx>
        <c:axId val="253979264"/>
        <c:scaling>
          <c:orientation val="minMax"/>
        </c:scaling>
        <c:delete val="0"/>
        <c:axPos val="l"/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53977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000"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2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endParaRPr lang="en-GB" altLang="ja-JP" dirty="0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127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endParaRPr lang="en-GB" altLang="ja-JP" dirty="0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7413" y="944127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kumimoji="0" sz="900"/>
            </a:lvl1pPr>
          </a:lstStyle>
          <a:p>
            <a:fld id="{06BA2376-14E2-4671-9D69-94E812C680C8}" type="slidenum">
              <a:rPr lang="ja-JP" altLang="en-GB"/>
              <a:pPr/>
              <a:t>‹#›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26763754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endParaRPr lang="en-GB" altLang="ja-JP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7413" y="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endParaRPr lang="en-GB" altLang="ja-JP" dirty="0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6125"/>
            <a:ext cx="4967288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7627" y="4721482"/>
            <a:ext cx="4991947" cy="4472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ja-JP" smtClean="0"/>
              <a:t>Click to edit Master text styles</a:t>
            </a:r>
          </a:p>
          <a:p>
            <a:pPr lvl="1"/>
            <a:r>
              <a:rPr lang="en-GB" altLang="ja-JP" smtClean="0"/>
              <a:t>Second level</a:t>
            </a:r>
          </a:p>
          <a:p>
            <a:pPr lvl="2"/>
            <a:r>
              <a:rPr lang="en-GB" altLang="ja-JP" smtClean="0"/>
              <a:t>Third level</a:t>
            </a:r>
          </a:p>
          <a:p>
            <a:pPr lvl="3"/>
            <a:r>
              <a:rPr lang="en-GB" altLang="ja-JP" smtClean="0"/>
              <a:t>Fourth level</a:t>
            </a:r>
          </a:p>
          <a:p>
            <a:pPr lvl="4"/>
            <a:r>
              <a:rPr lang="en-GB" altLang="ja-JP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127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endParaRPr lang="en-GB" altLang="ja-JP" dirty="0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7413" y="9441271"/>
            <a:ext cx="2949787" cy="4980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kumimoji="0" sz="1200">
                <a:latin typeface="Times New Roman" pitchFamily="18" charset="0"/>
              </a:defRPr>
            </a:lvl1pPr>
          </a:lstStyle>
          <a:p>
            <a:fld id="{3B035DE9-D086-43D8-95D1-7B50DEA42F34}" type="slidenum">
              <a:rPr lang="ja-JP" altLang="en-GB"/>
              <a:pPr/>
              <a:t>‹#›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25822043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4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2424661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23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3110052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32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2034496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41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1354469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50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869370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59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1198328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0113" y="739775"/>
            <a:ext cx="4935537" cy="37004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035DE9-D086-43D8-95D1-7B50DEA42F34}" type="slidenum">
              <a:rPr lang="ja-JP" altLang="en-GB" smtClean="0"/>
              <a:pPr/>
              <a:t>68</a:t>
            </a:fld>
            <a:endParaRPr lang="en-GB" altLang="ja-JP" dirty="0"/>
          </a:p>
        </p:txBody>
      </p:sp>
    </p:spTree>
    <p:extLst>
      <p:ext uri="{BB962C8B-B14F-4D97-AF65-F5344CB8AC3E}">
        <p14:creationId xmlns:p14="http://schemas.microsoft.com/office/powerpoint/2010/main" val="78233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6" name="Picture 44" descr="Plain_cover_hh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252" y="5796657"/>
            <a:ext cx="1079500" cy="449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4" name="Picture 42" descr="cover_mar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3911" y="824938"/>
            <a:ext cx="1316180" cy="792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18" name="Picture 46" descr="basic_covercentercover_grap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3489329"/>
            <a:ext cx="9144000" cy="43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116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179388" y="6519863"/>
            <a:ext cx="576411" cy="24622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8150225" cy="91440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000">
                <a:solidFill>
                  <a:schemeClr val="accent5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755650" y="6519863"/>
            <a:ext cx="6985000" cy="24606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700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012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179388" y="6519863"/>
            <a:ext cx="576411" cy="24622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8150225" cy="91440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000">
                <a:solidFill>
                  <a:schemeClr val="accent5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755650" y="6519863"/>
            <a:ext cx="6985000" cy="24606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700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179388" y="1274763"/>
            <a:ext cx="8796337" cy="517683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35079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179388" y="6519863"/>
            <a:ext cx="576411" cy="246221"/>
          </a:xfrm>
          <a:prstGeom prst="rect">
            <a:avLst/>
          </a:prstGeom>
        </p:spPr>
        <p:txBody>
          <a:bodyPr wrap="square" anchor="ctr" anchorCtr="0">
            <a:spAutoFit/>
          </a:bodyPr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0" y="0"/>
            <a:ext cx="8150225" cy="91440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2000">
                <a:solidFill>
                  <a:schemeClr val="accent5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755650" y="6519863"/>
            <a:ext cx="6985000" cy="246062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700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179388" y="1274763"/>
            <a:ext cx="8796337" cy="294489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Content Placeholder 4"/>
          <p:cNvSpPr>
            <a:spLocks noGrp="1"/>
          </p:cNvSpPr>
          <p:nvPr>
            <p:ph sz="quarter" idx="13"/>
          </p:nvPr>
        </p:nvSpPr>
        <p:spPr>
          <a:xfrm>
            <a:off x="179387" y="4295163"/>
            <a:ext cx="8796337" cy="215736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35425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388" y="-11112"/>
            <a:ext cx="7993062" cy="101600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388" y="1160464"/>
            <a:ext cx="8785225" cy="5278437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chemeClr val="accent1">
                    <a:lumMod val="75000"/>
                  </a:schemeClr>
                </a:solidFill>
              </a:defRPr>
            </a:lvl1pPr>
            <a:lvl2pPr>
              <a:defRPr b="0">
                <a:solidFill>
                  <a:schemeClr val="accent1">
                    <a:lumMod val="75000"/>
                  </a:schemeClr>
                </a:solidFill>
              </a:defRPr>
            </a:lvl2pPr>
            <a:lvl3pPr>
              <a:defRPr sz="1800" b="0">
                <a:solidFill>
                  <a:schemeClr val="accent1">
                    <a:lumMod val="75000"/>
                  </a:schemeClr>
                </a:solidFill>
              </a:defRPr>
            </a:lvl3pPr>
            <a:lvl4pPr>
              <a:defRPr sz="1600">
                <a:solidFill>
                  <a:schemeClr val="accent1">
                    <a:lumMod val="75000"/>
                  </a:schemeClr>
                </a:solidFill>
              </a:defRPr>
            </a:lvl4pPr>
            <a:lvl5pPr>
              <a:defRPr sz="1400">
                <a:solidFill>
                  <a:schemeClr val="accent1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3"/>
          <p:cNvSpPr>
            <a:spLocks noGrp="1"/>
          </p:cNvSpPr>
          <p:nvPr>
            <p:ph type="ftr" sz="quarter" idx="10"/>
          </p:nvPr>
        </p:nvSpPr>
        <p:spPr>
          <a:xfrm>
            <a:off x="409835" y="6548438"/>
            <a:ext cx="3708400" cy="18891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dirty="0" smtClean="0"/>
              <a:t>Source: IMS Quarterly CHPA Data (3Q14) </a:t>
            </a:r>
            <a:endParaRPr lang="zh-CN" altLang="en-US" dirty="0"/>
          </a:p>
        </p:txBody>
      </p:sp>
      <p:sp>
        <p:nvSpPr>
          <p:cNvPr id="7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40" y="6547927"/>
            <a:ext cx="325697" cy="40011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4029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388" y="-11112"/>
            <a:ext cx="7993062" cy="1016001"/>
          </a:xfrm>
          <a:prstGeom prst="rect">
            <a:avLst/>
          </a:prstGeom>
        </p:spPr>
        <p:txBody>
          <a:bodyPr/>
          <a:lstStyle>
            <a:lvl1pPr>
              <a:defRPr sz="2000" b="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0"/>
          </p:nvPr>
        </p:nvSpPr>
        <p:spPr>
          <a:xfrm>
            <a:off x="409835" y="6548438"/>
            <a:ext cx="3708400" cy="188912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altLang="zh-CN" dirty="0" smtClean="0"/>
              <a:t>Source: IMS Quarterly CHPA Data (3Q14) </a:t>
            </a:r>
            <a:endParaRPr lang="zh-CN" altLang="en-US" dirty="0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40" y="6547927"/>
            <a:ext cx="325697" cy="40011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4039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7" name="Picture 23" descr="Plain_contents_hhc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2950" y="6519863"/>
            <a:ext cx="612775" cy="252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contents_Mark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8025" y="274639"/>
            <a:ext cx="647700" cy="395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b_contents_graphic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761" y="927100"/>
            <a:ext cx="9148763" cy="233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灯片编号占位符 4"/>
          <p:cNvSpPr>
            <a:spLocks noGrp="1"/>
          </p:cNvSpPr>
          <p:nvPr>
            <p:ph type="sldNum" sz="quarter" idx="4"/>
          </p:nvPr>
        </p:nvSpPr>
        <p:spPr>
          <a:xfrm>
            <a:off x="179388" y="6519863"/>
            <a:ext cx="576411" cy="24622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1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6026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6" r:id="rId2"/>
    <p:sldLayoutId id="2147483708" r:id="rId3"/>
    <p:sldLayoutId id="2147483709" r:id="rId4"/>
    <p:sldLayoutId id="2147483710" r:id="rId5"/>
    <p:sldLayoutId id="2147483711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20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latin typeface="Arial" charset="0"/>
          <a:ea typeface="HGP創英角ｺﾞｼｯｸUB" pitchFamily="50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14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742950" indent="-285750" algn="l" rtl="0" eaLnBrk="1" fontAlgn="base" hangingPunct="1">
        <a:lnSpc>
          <a:spcPct val="140000"/>
        </a:lnSpc>
        <a:spcBef>
          <a:spcPct val="20000"/>
        </a:spcBef>
        <a:spcAft>
          <a:spcPct val="0"/>
        </a:spcAft>
        <a:buChar char="–"/>
        <a:defRPr kumimoji="1" sz="20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marL="1143000" indent="-228600" algn="l" rtl="0" eaLnBrk="1" fontAlgn="base" hangingPunct="1">
        <a:lnSpc>
          <a:spcPct val="180000"/>
        </a:lnSpc>
        <a:spcBef>
          <a:spcPct val="20000"/>
        </a:spcBef>
        <a:spcAft>
          <a:spcPct val="0"/>
        </a:spcAft>
        <a:buChar char="•"/>
        <a:defRPr kumimoji="1" sz="1600" b="1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ＭＳ Ｐゴシック" pitchFamily="50" charset="-128"/>
          <a:ea typeface="ＭＳ Ｐゴシック" pitchFamily="50" charset="-128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7.xml"/><Relationship Id="rId4" Type="http://schemas.openxmlformats.org/officeDocument/2006/relationships/chart" Target="../charts/char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0.xml"/><Relationship Id="rId4" Type="http://schemas.openxmlformats.org/officeDocument/2006/relationships/chart" Target="../charts/chart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8.xml"/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0.xml"/><Relationship Id="rId2" Type="http://schemas.openxmlformats.org/officeDocument/2006/relationships/chart" Target="../charts/chart2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2.xml"/><Relationship Id="rId2" Type="http://schemas.openxmlformats.org/officeDocument/2006/relationships/chart" Target="../charts/chart31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4.xml"/><Relationship Id="rId2" Type="http://schemas.openxmlformats.org/officeDocument/2006/relationships/chart" Target="../charts/chart33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6.xml"/><Relationship Id="rId2" Type="http://schemas.openxmlformats.org/officeDocument/2006/relationships/chart" Target="../charts/chart3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8.xml"/><Relationship Id="rId2" Type="http://schemas.openxmlformats.org/officeDocument/2006/relationships/chart" Target="../charts/chart3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0.xml"/><Relationship Id="rId2" Type="http://schemas.openxmlformats.org/officeDocument/2006/relationships/chart" Target="../charts/chart39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2.xml"/><Relationship Id="rId2" Type="http://schemas.openxmlformats.org/officeDocument/2006/relationships/chart" Target="../charts/chart41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4.xml"/><Relationship Id="rId2" Type="http://schemas.openxmlformats.org/officeDocument/2006/relationships/chart" Target="../charts/chart43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6.xml"/><Relationship Id="rId2" Type="http://schemas.openxmlformats.org/officeDocument/2006/relationships/chart" Target="../charts/chart45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8.xml"/><Relationship Id="rId2" Type="http://schemas.openxmlformats.org/officeDocument/2006/relationships/chart" Target="../charts/chart4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0.xml"/><Relationship Id="rId2" Type="http://schemas.openxmlformats.org/officeDocument/2006/relationships/chart" Target="../charts/chart4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2.xml"/><Relationship Id="rId2" Type="http://schemas.openxmlformats.org/officeDocument/2006/relationships/chart" Target="../charts/chart5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4.xml"/><Relationship Id="rId2" Type="http://schemas.openxmlformats.org/officeDocument/2006/relationships/chart" Target="../charts/chart5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6.xml"/><Relationship Id="rId2" Type="http://schemas.openxmlformats.org/officeDocument/2006/relationships/chart" Target="../charts/chart55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8.xml"/><Relationship Id="rId2" Type="http://schemas.openxmlformats.org/officeDocument/2006/relationships/chart" Target="../charts/chart57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0.xml"/><Relationship Id="rId2" Type="http://schemas.openxmlformats.org/officeDocument/2006/relationships/chart" Target="../charts/chart59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2.xml"/><Relationship Id="rId2" Type="http://schemas.openxmlformats.org/officeDocument/2006/relationships/chart" Target="../charts/chart61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4.xml"/><Relationship Id="rId2" Type="http://schemas.openxmlformats.org/officeDocument/2006/relationships/chart" Target="../charts/chart63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6.xml"/><Relationship Id="rId2" Type="http://schemas.openxmlformats.org/officeDocument/2006/relationships/chart" Target="../charts/chart65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8.xml"/><Relationship Id="rId2" Type="http://schemas.openxmlformats.org/officeDocument/2006/relationships/chart" Target="../charts/chart67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0.xml"/><Relationship Id="rId2" Type="http://schemas.openxmlformats.org/officeDocument/2006/relationships/chart" Target="../charts/chart69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2.xml"/><Relationship Id="rId2" Type="http://schemas.openxmlformats.org/officeDocument/2006/relationships/chart" Target="../charts/chart71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4.xml"/><Relationship Id="rId2" Type="http://schemas.openxmlformats.org/officeDocument/2006/relationships/chart" Target="../charts/chart73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6.xml"/><Relationship Id="rId2" Type="http://schemas.openxmlformats.org/officeDocument/2006/relationships/chart" Target="../charts/chart7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8.xml"/><Relationship Id="rId2" Type="http://schemas.openxmlformats.org/officeDocument/2006/relationships/chart" Target="../charts/chart77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0.xml"/><Relationship Id="rId2" Type="http://schemas.openxmlformats.org/officeDocument/2006/relationships/chart" Target="../charts/chart79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2.xml"/><Relationship Id="rId2" Type="http://schemas.openxmlformats.org/officeDocument/2006/relationships/chart" Target="../charts/chart81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4.xml"/><Relationship Id="rId2" Type="http://schemas.openxmlformats.org/officeDocument/2006/relationships/chart" Target="../charts/chart8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6.xml"/><Relationship Id="rId2" Type="http://schemas.openxmlformats.org/officeDocument/2006/relationships/chart" Target="../charts/chart85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8.xml"/><Relationship Id="rId2" Type="http://schemas.openxmlformats.org/officeDocument/2006/relationships/chart" Target="../charts/chart87.xml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0.xml"/><Relationship Id="rId2" Type="http://schemas.openxmlformats.org/officeDocument/2006/relationships/chart" Target="../charts/chart89.xml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2.xml"/><Relationship Id="rId2" Type="http://schemas.openxmlformats.org/officeDocument/2006/relationships/chart" Target="../charts/chart91.xml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4.xml"/><Relationship Id="rId2" Type="http://schemas.openxmlformats.org/officeDocument/2006/relationships/chart" Target="../charts/chart93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6.xml"/><Relationship Id="rId2" Type="http://schemas.openxmlformats.org/officeDocument/2006/relationships/chart" Target="../charts/chart95.xml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8.xml"/><Relationship Id="rId2" Type="http://schemas.openxmlformats.org/officeDocument/2006/relationships/chart" Target="../charts/chart97.xml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0.xml"/><Relationship Id="rId2" Type="http://schemas.openxmlformats.org/officeDocument/2006/relationships/chart" Target="../charts/chart99.xml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2.xml"/><Relationship Id="rId2" Type="http://schemas.openxmlformats.org/officeDocument/2006/relationships/chart" Target="../charts/chart101.xml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4.xml"/><Relationship Id="rId2" Type="http://schemas.openxmlformats.org/officeDocument/2006/relationships/chart" Target="../charts/chart103.xml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6.xml"/><Relationship Id="rId2" Type="http://schemas.openxmlformats.org/officeDocument/2006/relationships/chart" Target="../charts/chart105.xml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8.xml"/><Relationship Id="rId2" Type="http://schemas.openxmlformats.org/officeDocument/2006/relationships/chart" Target="../charts/chart107.xml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0.xml"/><Relationship Id="rId2" Type="http://schemas.openxmlformats.org/officeDocument/2006/relationships/chart" Target="../charts/chart109.xm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2.xml"/><Relationship Id="rId2" Type="http://schemas.openxmlformats.org/officeDocument/2006/relationships/chart" Target="../charts/chart111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4.xml"/><Relationship Id="rId2" Type="http://schemas.openxmlformats.org/officeDocument/2006/relationships/chart" Target="../charts/chart113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6.xml"/><Relationship Id="rId2" Type="http://schemas.openxmlformats.org/officeDocument/2006/relationships/chart" Target="../charts/chart115.xml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8.xml"/><Relationship Id="rId2" Type="http://schemas.openxmlformats.org/officeDocument/2006/relationships/chart" Target="../charts/chart117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0.xml"/><Relationship Id="rId2" Type="http://schemas.openxmlformats.org/officeDocument/2006/relationships/chart" Target="../charts/chart119.xml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2.xml"/><Relationship Id="rId2" Type="http://schemas.openxmlformats.org/officeDocument/2006/relationships/chart" Target="../charts/chart121.xml"/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4.xml"/><Relationship Id="rId2" Type="http://schemas.openxmlformats.org/officeDocument/2006/relationships/chart" Target="../charts/chart123.xml"/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6.xml"/><Relationship Id="rId2" Type="http://schemas.openxmlformats.org/officeDocument/2006/relationships/chart" Target="../charts/chart125.xml"/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8.xml"/><Relationship Id="rId2" Type="http://schemas.openxmlformats.org/officeDocument/2006/relationships/chart" Target="../charts/chart127.xml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0.xml"/><Relationship Id="rId2" Type="http://schemas.openxmlformats.org/officeDocument/2006/relationships/chart" Target="../charts/chart129.xml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2.xml"/><Relationship Id="rId2" Type="http://schemas.openxmlformats.org/officeDocument/2006/relationships/chart" Target="../charts/chart131.xml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 title="Cover_Title"/>
          <p:cNvSpPr>
            <a:spLocks noGrp="1"/>
          </p:cNvSpPr>
          <p:nvPr>
            <p:ph type="ctrTitle" idx="4294967295"/>
          </p:nvPr>
        </p:nvSpPr>
        <p:spPr>
          <a:xfrm>
            <a:off x="1244600" y="1712912"/>
            <a:ext cx="6651625" cy="1608137"/>
          </a:xfrm>
          <a:prstGeom prst="rect">
            <a:avLst/>
          </a:prstGeom>
        </p:spPr>
        <p:txBody>
          <a:bodyPr anchor="ctr" anchorCtr="0"/>
          <a:lstStyle/>
          <a:p>
            <a:pPr algn="ctr">
              <a:lnSpc>
                <a:spcPct val="150000"/>
              </a:lnSpc>
            </a:pPr>
            <a:r>
              <a:rPr lang="en-US" altLang="zh-CN" sz="2800" smtClean="0">
                <a:latin typeface="+mj-lt"/>
              </a:rPr>
              <a:t>2016Q1’s IMS Report of Eisai Brand Performance (NTA)</a:t>
            </a:r>
            <a:endParaRPr lang="zh-CN" altLang="en-US" sz="2600" dirty="0">
              <a:solidFill>
                <a:schemeClr val="accent5">
                  <a:lumMod val="50000"/>
                </a:schemeClr>
              </a:solidFill>
              <a:latin typeface="+mj-lt"/>
              <a:cs typeface="Tahoma" panose="020B0604030504040204" pitchFamily="34" charset="0"/>
            </a:endParaRPr>
          </a:p>
        </p:txBody>
      </p:sp>
      <p:sp>
        <p:nvSpPr>
          <p:cNvPr id="7" name="TextBox 6" title="Cover_Info1"/>
          <p:cNvSpPr txBox="1"/>
          <p:nvPr/>
        </p:nvSpPr>
        <p:spPr>
          <a:xfrm>
            <a:off x="1244600" y="4042055"/>
            <a:ext cx="66516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smtClean="0">
                <a:latin typeface="+mj-lt"/>
                <a:ea typeface="微软雅黑" panose="020B0503020204020204" pitchFamily="34" charset="-122"/>
              </a:rPr>
              <a:t>2016/5/14</a:t>
            </a:r>
            <a:endParaRPr lang="en-US" sz="14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6" name="TextBox 5" title="Cover_Info2"/>
          <p:cNvSpPr txBox="1"/>
          <p:nvPr/>
        </p:nvSpPr>
        <p:spPr>
          <a:xfrm>
            <a:off x="1244600" y="4436647"/>
            <a:ext cx="6651625" cy="35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zh-CN" sz="1400" b="1" dirty="0">
                <a:latin typeface="+mj-lt"/>
                <a:ea typeface="微软雅黑" panose="020B0503020204020204" pitchFamily="34" charset="-122"/>
              </a:rPr>
              <a:t>Business Analysis &amp; Intelligence Management, BAIM </a:t>
            </a:r>
            <a:r>
              <a:rPr lang="en-US" altLang="zh-CN" sz="1400" b="1" dirty="0" smtClean="0">
                <a:latin typeface="+mj-lt"/>
                <a:ea typeface="微软雅黑" panose="020B0503020204020204" pitchFamily="34" charset="-122"/>
              </a:rPr>
              <a:t>Dept</a:t>
            </a:r>
            <a:r>
              <a:rPr lang="en-US" altLang="ja-JP" sz="1400" b="1" dirty="0" smtClean="0">
                <a:latin typeface="+mj-lt"/>
                <a:ea typeface="微软雅黑" panose="020B0503020204020204" pitchFamily="34" charset="-122"/>
              </a:rPr>
              <a:t>.</a:t>
            </a:r>
            <a:endParaRPr lang="en-US" altLang="ja-JP" sz="1400" b="1" dirty="0"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10" name="Rectangle 21" title="TB_Footer"/>
          <p:cNvSpPr>
            <a:spLocks noChangeArrowheads="1"/>
          </p:cNvSpPr>
          <p:nvPr/>
        </p:nvSpPr>
        <p:spPr bwMode="auto">
          <a:xfrm>
            <a:off x="0" y="6550250"/>
            <a:ext cx="8185150" cy="261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BBE0E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13" tIns="45707" rIns="91413" bIns="45707">
            <a:spAutoFit/>
          </a:bodyPr>
          <a:lstStyle/>
          <a:p>
            <a:pPr algn="l"/>
            <a:r>
              <a:rPr lang="en-US" altLang="zh-CN" sz="1100" smtClean="0">
                <a:solidFill>
                  <a:schemeClr val="hlink"/>
                </a:solidFill>
                <a:latin typeface="+mj-lt"/>
                <a:ea typeface="微软雅黑" panose="020B0503020204020204" pitchFamily="34" charset="-122"/>
              </a:rPr>
              <a:t>* Source: IMS Quarterly CHPA Data (2016Q1, 2016.01 ~ 2016.03)</a:t>
            </a:r>
            <a:endParaRPr lang="en-US" altLang="zh-CN" sz="1100" u="sng" dirty="0">
              <a:solidFill>
                <a:schemeClr val="hlink"/>
              </a:solidFill>
              <a:latin typeface="+mj-lt"/>
              <a:ea typeface="微软雅黑" panose="020B0503020204020204" pitchFamily="34" charset="-122"/>
            </a:endParaRPr>
          </a:p>
        </p:txBody>
      </p:sp>
      <p:sp>
        <p:nvSpPr>
          <p:cNvPr id="8" name="TextBox 7" title="Cover_Info2"/>
          <p:cNvSpPr txBox="1"/>
          <p:nvPr/>
        </p:nvSpPr>
        <p:spPr>
          <a:xfrm>
            <a:off x="1244600" y="4847438"/>
            <a:ext cx="6651625" cy="327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20000"/>
              </a:spcBef>
            </a:pPr>
            <a:r>
              <a:rPr lang="en-US" altLang="ja-JP" sz="1400" b="1" dirty="0" smtClean="0">
                <a:latin typeface="+mj-lt"/>
                <a:ea typeface="微软雅黑" panose="020B0503020204020204" pitchFamily="34" charset="-122"/>
              </a:rPr>
              <a:t>Eisai Co., Ltd.</a:t>
            </a:r>
            <a:endParaRPr lang="en-US" altLang="ja-JP" sz="1400" b="1" dirty="0">
              <a:latin typeface="+mj-lt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1367" y="5791051"/>
            <a:ext cx="952633" cy="106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1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MBL-total grew slightly slower than A11F Market in QTR 1Q16 with GR of 2.7%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MBL(VB12) - Brand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6907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573217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757519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61892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“MBL-T grew </a:t>
            </a:r>
            <a:r>
              <a:rPr lang="en-US" altLang="zh-CN" sz="1800" dirty="0" smtClean="0">
                <a:latin typeface="+mj-lt"/>
              </a:rPr>
              <a:t>faster than the </a:t>
            </a:r>
            <a:r>
              <a:rPr lang="en-US" altLang="zh-CN" sz="1800" dirty="0" smtClean="0">
                <a:latin typeface="+mj-lt"/>
              </a:rPr>
              <a:t>market, while </a:t>
            </a:r>
            <a:r>
              <a:rPr lang="en-US" altLang="zh-CN" sz="1800" dirty="0" smtClean="0"/>
              <a:t>MBL-A </a:t>
            </a:r>
            <a:r>
              <a:rPr lang="en-US" altLang="zh-CN" sz="1800" dirty="0"/>
              <a:t>went slower than </a:t>
            </a:r>
            <a:r>
              <a:rPr lang="en-US" altLang="zh-CN" sz="1800" dirty="0" smtClean="0"/>
              <a:t>market, both of them</a:t>
            </a:r>
            <a:r>
              <a:rPr lang="en-US" altLang="zh-CN" sz="1800" dirty="0" smtClean="0">
                <a:latin typeface="+mj-lt"/>
              </a:rPr>
              <a:t> </a:t>
            </a:r>
            <a:r>
              <a:rPr lang="en-US" altLang="zh-CN" sz="1800" dirty="0" smtClean="0">
                <a:latin typeface="+mj-lt"/>
              </a:rPr>
              <a:t>kept the same share with last </a:t>
            </a:r>
            <a:r>
              <a:rPr lang="en-US" altLang="zh-CN" sz="1800" dirty="0" smtClean="0">
                <a:latin typeface="+mj-lt"/>
              </a:rPr>
              <a:t>MAT in 16Q1. We </a:t>
            </a:r>
            <a:r>
              <a:rPr lang="en-US" altLang="zh-CN" sz="1800" dirty="0" smtClean="0">
                <a:latin typeface="+mj-lt"/>
              </a:rPr>
              <a:t>still need to notice COBAMAMIDE-CQY’s growth."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0820690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83809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64665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MBL-T and MBL-A </a:t>
            </a:r>
            <a:r>
              <a:rPr lang="en-US" altLang="zh-CN" sz="1800" dirty="0"/>
              <a:t>grew </a:t>
            </a:r>
            <a:r>
              <a:rPr lang="en-US" altLang="zh-CN" sz="1800" dirty="0" smtClean="0"/>
              <a:t>slower than </a:t>
            </a:r>
            <a:r>
              <a:rPr lang="en-US" altLang="zh-CN" sz="1800" dirty="0"/>
              <a:t>A11F relevant </a:t>
            </a:r>
            <a:r>
              <a:rPr lang="en-US" altLang="zh-CN" sz="1800" dirty="0" smtClean="0"/>
              <a:t>market and lost some market share,</a:t>
            </a:r>
            <a:r>
              <a:rPr lang="en-US" altLang="zh-CN" sz="1800" dirty="0" smtClean="0">
                <a:latin typeface="+mj-lt"/>
              </a:rPr>
              <a:t> </a:t>
            </a:r>
            <a:r>
              <a:rPr lang="en-US" altLang="zh-CN" sz="1800" dirty="0" smtClean="0">
                <a:latin typeface="+mj-lt"/>
              </a:rPr>
              <a:t>DBCC (CHONGQING YAOYOU/FU XIN KANG LIN) grew </a:t>
            </a:r>
            <a:r>
              <a:rPr lang="en-US" altLang="zh-CN" sz="1800" dirty="0" smtClean="0">
                <a:latin typeface="+mj-lt"/>
              </a:rPr>
              <a:t>more faster </a:t>
            </a:r>
            <a:r>
              <a:rPr lang="en-US" altLang="zh-CN" sz="1800" dirty="0" smtClean="0">
                <a:latin typeface="+mj-lt"/>
              </a:rPr>
              <a:t>in QTR 1Q16.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dirty="0" smtClean="0"/>
              <a:t>MBL(VB12)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406657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9294732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62631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"MBL-Tab continuously growth faster than MBL-Amp &amp; A11F market, up to 587 Mil </a:t>
            </a:r>
            <a:r>
              <a:rPr lang="en-US" altLang="zh-CN" sz="1800" dirty="0" smtClean="0">
                <a:latin typeface="+mj-lt"/>
              </a:rPr>
              <a:t>RMB in MAT 16Q1."</a:t>
            </a:r>
            <a:endParaRPr lang="en-US" altLang="zh-CN" sz="1800" dirty="0">
              <a:latin typeface="+mj-lt"/>
            </a:endParaRPr>
          </a:p>
        </p:txBody>
      </p:sp>
      <p:sp>
        <p:nvSpPr>
          <p:cNvPr id="14" name="Rectangle 3" title="TB_ChartTitle2"/>
          <p:cNvSpPr>
            <a:spLocks noChangeArrowheads="1"/>
          </p:cNvSpPr>
          <p:nvPr/>
        </p:nvSpPr>
        <p:spPr bwMode="auto">
          <a:xfrm>
            <a:off x="179384" y="3816384"/>
            <a:ext cx="8796337" cy="361950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Tab Value Vs.  Amp Value in </a:t>
            </a:r>
            <a:r>
              <a:rPr lang="en-US" altLang="zh-CN" sz="1200" b="1" dirty="0">
                <a:solidFill>
                  <a:srgbClr val="FF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- MAT</a:t>
            </a:r>
          </a:p>
        </p:txBody>
      </p:sp>
      <p:sp>
        <p:nvSpPr>
          <p:cNvPr id="15" name="Rectangle 14" title="TB_ChartTitle1"/>
          <p:cNvSpPr>
            <a:spLocks noChangeArrowheads="1"/>
          </p:cNvSpPr>
          <p:nvPr/>
        </p:nvSpPr>
        <p:spPr bwMode="auto">
          <a:xfrm>
            <a:off x="179384" y="1118198"/>
            <a:ext cx="8796337" cy="361950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Tab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Vs. 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Amp Value in </a:t>
            </a:r>
            <a:r>
              <a:rPr lang="en-US" altLang="zh-CN" sz="1200" b="1" dirty="0" smtClean="0">
                <a:solidFill>
                  <a:srgbClr val="FF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A11F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 -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9386" y="1550827"/>
            <a:ext cx="18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Million RMB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9386" y="4243632"/>
            <a:ext cx="18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Million RMB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179386" y="1556280"/>
            <a:ext cx="8796337" cy="2183974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179385" y="4265000"/>
            <a:ext cx="8796337" cy="2183974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MBL(VB12) Relevant Market = A11F (VB12 Plain )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9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8851838"/>
              </p:ext>
            </p:extLst>
          </p:nvPr>
        </p:nvGraphicFramePr>
        <p:xfrm>
          <a:off x="179388" y="1827826"/>
          <a:ext cx="8796337" cy="1917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7388304"/>
              </p:ext>
            </p:extLst>
          </p:nvPr>
        </p:nvGraphicFramePr>
        <p:xfrm>
          <a:off x="179387" y="4520631"/>
          <a:ext cx="8796337" cy="19231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3930757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"</a:t>
            </a:r>
            <a:r>
              <a:rPr lang="en-US" altLang="zh-CN" sz="1800" dirty="0"/>
              <a:t>MBL was driven by oral and kept market share and continuously gained </a:t>
            </a:r>
            <a:r>
              <a:rPr lang="en-US" altLang="zh-CN" sz="1800" dirty="0" smtClean="0"/>
              <a:t>21.2 </a:t>
            </a:r>
            <a:r>
              <a:rPr lang="en-US" altLang="zh-CN" sz="1800" dirty="0"/>
              <a:t>share</a:t>
            </a:r>
            <a:r>
              <a:rPr lang="en-US" altLang="zh-CN" sz="1800" dirty="0" smtClean="0"/>
              <a:t>% </a:t>
            </a:r>
            <a:r>
              <a:rPr lang="en-US" altLang="zh-CN" sz="1800" dirty="0"/>
              <a:t> in MAT 16Q1</a:t>
            </a:r>
            <a:r>
              <a:rPr lang="en-US" altLang="zh-CN" sz="1800" dirty="0" smtClean="0">
                <a:latin typeface="+mj-lt"/>
              </a:rPr>
              <a:t>."</a:t>
            </a:r>
            <a:endParaRPr lang="en-US" sz="1800" dirty="0">
              <a:latin typeface="+mj-lt"/>
            </a:endParaRPr>
          </a:p>
        </p:txBody>
      </p:sp>
      <p:sp>
        <p:nvSpPr>
          <p:cNvPr id="14" name="Rectangle 3" title="TB_ChartTitle2"/>
          <p:cNvSpPr>
            <a:spLocks noChangeArrowheads="1"/>
          </p:cNvSpPr>
          <p:nvPr/>
        </p:nvSpPr>
        <p:spPr bwMode="auto">
          <a:xfrm>
            <a:off x="179384" y="3816384"/>
            <a:ext cx="8796337" cy="361950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MBL-Tab  &amp; MBL-Amp Value MS%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in </a:t>
            </a:r>
            <a:r>
              <a:rPr lang="en-US" altLang="zh-CN" sz="1200" b="1" dirty="0" err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A11F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-Total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– MAT</a:t>
            </a:r>
          </a:p>
        </p:txBody>
      </p:sp>
      <p:sp>
        <p:nvSpPr>
          <p:cNvPr id="15" name="Rectangle 14" title="TB_ChartTitle1"/>
          <p:cNvSpPr>
            <a:spLocks noChangeArrowheads="1"/>
          </p:cNvSpPr>
          <p:nvPr/>
        </p:nvSpPr>
        <p:spPr bwMode="auto">
          <a:xfrm>
            <a:off x="179384" y="1118198"/>
            <a:ext cx="8796337" cy="361950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A11F-Tab &amp; A11F-Amp Value MS% in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A11F-Total -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9386" y="1550827"/>
            <a:ext cx="18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MS%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9386" y="4249013"/>
            <a:ext cx="18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MS%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179386" y="1556280"/>
            <a:ext cx="8796337" cy="2183974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179385" y="4265000"/>
            <a:ext cx="8796337" cy="2183974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MBL(VB12) Relevant Market = A11F (VB12 Plain )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95916013"/>
              </p:ext>
            </p:extLst>
          </p:nvPr>
        </p:nvGraphicFramePr>
        <p:xfrm>
          <a:off x="179388" y="1827826"/>
          <a:ext cx="8796337" cy="1917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2282950"/>
              </p:ext>
            </p:extLst>
          </p:nvPr>
        </p:nvGraphicFramePr>
        <p:xfrm>
          <a:off x="179387" y="4526012"/>
          <a:ext cx="8796337" cy="1917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5002483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MBL-A </a:t>
            </a:r>
            <a:r>
              <a:rPr lang="en-US" altLang="zh-CN" sz="1800" dirty="0" smtClean="0">
                <a:latin typeface="+mj-lt"/>
              </a:rPr>
              <a:t>grew </a:t>
            </a:r>
            <a:r>
              <a:rPr lang="en-US" altLang="zh-CN" sz="1800" dirty="0" smtClean="0">
                <a:latin typeface="+mj-lt"/>
              </a:rPr>
              <a:t>slowly </a:t>
            </a:r>
            <a:r>
              <a:rPr lang="en-US" altLang="zh-CN" sz="1800" dirty="0" smtClean="0">
                <a:latin typeface="+mj-lt"/>
              </a:rPr>
              <a:t>than </a:t>
            </a:r>
            <a:r>
              <a:rPr lang="en-US" altLang="zh-CN" sz="1800" dirty="0" smtClean="0">
                <a:latin typeface="+mj-lt"/>
              </a:rPr>
              <a:t>relevant </a:t>
            </a:r>
            <a:r>
              <a:rPr lang="en-US" altLang="zh-CN" sz="1800" dirty="0" smtClean="0">
                <a:latin typeface="+mj-lt"/>
              </a:rPr>
              <a:t>market with </a:t>
            </a:r>
            <a:r>
              <a:rPr lang="en-US" altLang="zh-CN" sz="1800" dirty="0" smtClean="0">
                <a:latin typeface="+mj-lt"/>
              </a:rPr>
              <a:t>GR </a:t>
            </a:r>
            <a:r>
              <a:rPr lang="en-US" altLang="zh-CN" sz="1800" dirty="0" smtClean="0">
                <a:latin typeface="+mj-lt"/>
              </a:rPr>
              <a:t>of 2.9%, </a:t>
            </a:r>
            <a:r>
              <a:rPr lang="en-US" altLang="zh-CN" sz="1800" dirty="0"/>
              <a:t>COBAMAMIDE-CQY(CHONGQING YAOYOU) kept gained share to </a:t>
            </a:r>
            <a:r>
              <a:rPr lang="en-US" altLang="zh-CN" sz="1800" dirty="0" smtClean="0"/>
              <a:t>16.8% to the 2</a:t>
            </a:r>
            <a:r>
              <a:rPr lang="en-US" altLang="zh-CN" sz="1800" baseline="30000" dirty="0" smtClean="0"/>
              <a:t>nd</a:t>
            </a:r>
            <a:r>
              <a:rPr lang="en-US" altLang="zh-CN" sz="1800" dirty="0" smtClean="0"/>
              <a:t> top with </a:t>
            </a:r>
            <a:r>
              <a:rPr lang="en-US" altLang="zh-CN" sz="1800" dirty="0"/>
              <a:t>high growth rate of </a:t>
            </a:r>
            <a:r>
              <a:rPr lang="en-US" altLang="zh-CN" sz="1800" dirty="0" smtClean="0"/>
              <a:t>16.1%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1Q16.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 AMP)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 AMP)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56727171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930177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54829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/>
              <a:t>MBL-A </a:t>
            </a:r>
            <a:r>
              <a:rPr lang="en-US" altLang="zh-CN" sz="1800" dirty="0"/>
              <a:t>lost </a:t>
            </a:r>
            <a:r>
              <a:rPr lang="en-US" altLang="zh-CN" sz="1800" dirty="0" smtClean="0"/>
              <a:t>MS 1% </a:t>
            </a:r>
            <a:r>
              <a:rPr lang="en-US" altLang="zh-CN" sz="1800" dirty="0"/>
              <a:t>to </a:t>
            </a:r>
            <a:r>
              <a:rPr lang="en-US" altLang="zh-CN" sz="1800" dirty="0" smtClean="0"/>
              <a:t>21</a:t>
            </a:r>
            <a:r>
              <a:rPr lang="en-US" altLang="zh-CN" sz="1800" dirty="0"/>
              <a:t>% in A11F-amp in QTR </a:t>
            </a:r>
            <a:r>
              <a:rPr lang="en-US" altLang="zh-CN" sz="1800" dirty="0" smtClean="0"/>
              <a:t>1Q16 </a:t>
            </a:r>
            <a:r>
              <a:rPr lang="en-US" altLang="zh-CN" sz="1800" dirty="0"/>
              <a:t>. While COBAMAMIDE-CQY(CHONGQING YAOYOU) </a:t>
            </a:r>
            <a:r>
              <a:rPr lang="en-US" altLang="zh-CN" sz="1800" dirty="0" smtClean="0"/>
              <a:t>kept the </a:t>
            </a:r>
            <a:r>
              <a:rPr lang="en-US" altLang="zh-CN" sz="1800" dirty="0"/>
              <a:t>2</a:t>
            </a:r>
            <a:r>
              <a:rPr lang="en-US" altLang="zh-CN" sz="1800" baseline="30000" dirty="0"/>
              <a:t>nd</a:t>
            </a:r>
            <a:r>
              <a:rPr lang="en-US" altLang="zh-CN" sz="1800" dirty="0"/>
              <a:t> brand in VB12 AMP market with </a:t>
            </a:r>
            <a:r>
              <a:rPr lang="en-US" altLang="zh-CN" sz="1800" dirty="0" smtClean="0"/>
              <a:t>29.4</a:t>
            </a:r>
            <a:r>
              <a:rPr lang="en-US" altLang="zh-CN" sz="1800" dirty="0"/>
              <a:t>% </a:t>
            </a:r>
            <a:r>
              <a:rPr lang="en-US" altLang="zh-CN" sz="1800" dirty="0" smtClean="0"/>
              <a:t>high GR.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 AMP)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 AMP)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24382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807801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61441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/>
              <a:t>“MBL-A</a:t>
            </a:r>
            <a:r>
              <a:rPr lang="en-US" altLang="zh-CN" sz="1800" dirty="0" smtClean="0"/>
              <a:t>’s</a:t>
            </a:r>
            <a:r>
              <a:rPr lang="en-US" altLang="zh-CN" sz="1800" dirty="0" smtClean="0"/>
              <a:t> patient </a:t>
            </a:r>
            <a:r>
              <a:rPr lang="en-US" altLang="zh-CN" sz="1800" dirty="0"/>
              <a:t>day share </a:t>
            </a:r>
            <a:r>
              <a:rPr lang="en-US" altLang="zh-CN" sz="1800" dirty="0" smtClean="0"/>
              <a:t>accounted to </a:t>
            </a:r>
            <a:r>
              <a:rPr lang="en-US" altLang="zh-CN" sz="1800" dirty="0" smtClean="0"/>
              <a:t>27.5%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1Q16, </a:t>
            </a:r>
            <a:r>
              <a:rPr lang="en-US" altLang="zh-CN" sz="1800" dirty="0"/>
              <a:t>COBAMAMIDE-CQY(CHONGQING YAOYOU) is the growth leader with </a:t>
            </a:r>
            <a:r>
              <a:rPr lang="en-US" altLang="zh-CN" sz="1800" dirty="0" smtClean="0"/>
              <a:t>GR </a:t>
            </a:r>
            <a:r>
              <a:rPr lang="en-US" altLang="zh-CN" sz="1800" dirty="0"/>
              <a:t>of </a:t>
            </a:r>
            <a:r>
              <a:rPr lang="en-US" altLang="zh-CN" sz="1800" dirty="0" smtClean="0"/>
              <a:t>22.7%."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 AMP)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 AMP)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70217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704142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95072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PD </a:t>
            </a:r>
            <a:r>
              <a:rPr lang="en-US" altLang="zh-CN" sz="1800" dirty="0" smtClean="0"/>
              <a:t>share of </a:t>
            </a:r>
            <a:r>
              <a:rPr lang="en-US" altLang="zh-CN" sz="1800" dirty="0" smtClean="0"/>
              <a:t>MBL-A </a:t>
            </a:r>
            <a:r>
              <a:rPr lang="en-US" altLang="zh-CN" sz="1800" dirty="0" smtClean="0"/>
              <a:t>decreased to 26.9%, </a:t>
            </a:r>
            <a:r>
              <a:rPr lang="en-US" altLang="zh-CN" sz="1800" dirty="0"/>
              <a:t>while  COBAMAMIDE-CQY(CHONGQING YAOYOU) grew </a:t>
            </a:r>
            <a:r>
              <a:rPr lang="en-US" altLang="zh-CN" sz="1800" dirty="0" smtClean="0"/>
              <a:t>fastest  in </a:t>
            </a:r>
            <a:r>
              <a:rPr lang="en-US" altLang="zh-CN" sz="1800" dirty="0"/>
              <a:t>the parental A11F market by patient day unit in QTR </a:t>
            </a:r>
            <a:r>
              <a:rPr lang="en-US" altLang="zh-CN" sz="1800" dirty="0" smtClean="0"/>
              <a:t>1Q16.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 AMP)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 AMP)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4990331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8745570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396880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19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MBL-Tab grew faster than A11F-Tab market with GR% of 6</a:t>
            </a:r>
            <a:r>
              <a:rPr lang="en-US" altLang="zh-CN" sz="1800" dirty="0" smtClean="0"/>
              <a:t>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1Q16. </a:t>
            </a:r>
            <a:r>
              <a:rPr lang="en-US" altLang="zh-CN" sz="1800" dirty="0"/>
              <a:t>PANCOBAMIN-M(TAIWAN FANSHENG) is a new star in the market.</a:t>
            </a: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 TAB)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 TAB)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265336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9746838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31221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S003_Title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kern="1200" dirty="0" smtClean="0">
                <a:latin typeface="+mj-lt"/>
              </a:rPr>
              <a:t>Snapshot of Brand Performance - Value</a:t>
            </a:r>
            <a:endParaRPr lang="en-US" sz="1800" dirty="0">
              <a:latin typeface="+mj-lt"/>
            </a:endParaRPr>
          </a:p>
        </p:txBody>
      </p:sp>
      <p:sp>
        <p:nvSpPr>
          <p:cNvPr id="4" name="Content Placeholder 3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graphicFrame>
        <p:nvGraphicFramePr>
          <p:cNvPr id="2" name="内容占位符 1"/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2051978602"/>
              </p:ext>
            </p:extLst>
          </p:nvPr>
        </p:nvGraphicFramePr>
        <p:xfrm>
          <a:off x="300037" y="1174750"/>
          <a:ext cx="8501062" cy="5231839"/>
        </p:xfrm>
        <a:graphic>
          <a:graphicData uri="http://schemas.openxmlformats.org/drawingml/2006/table">
            <a:tbl>
              <a:tblPr/>
              <a:tblGrid>
                <a:gridCol w="990028"/>
                <a:gridCol w="734537"/>
                <a:gridCol w="730545"/>
                <a:gridCol w="437129"/>
                <a:gridCol w="556891"/>
                <a:gridCol w="461081"/>
                <a:gridCol w="487029"/>
                <a:gridCol w="485033"/>
                <a:gridCol w="630743"/>
                <a:gridCol w="628748"/>
                <a:gridCol w="425154"/>
                <a:gridCol w="485033"/>
                <a:gridCol w="431141"/>
                <a:gridCol w="532937"/>
                <a:gridCol w="485033"/>
              </a:tblGrid>
              <a:tr h="305377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MAT 2016Q1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vs. MAT 2015Q4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QTR 2016Q1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vs. QTR 2015Q4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54342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RMB GR%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EV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RMB</a:t>
                      </a:r>
                      <a:b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l-GR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Δ</a:t>
                      </a: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 </a:t>
                      </a:r>
                      <a:b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+/-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RMB GR%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EV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RMB MS%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l-GR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Δ</a:t>
                      </a: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 </a:t>
                      </a:r>
                      <a:b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+/-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</a:tr>
              <a:tr h="30537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Eisai</a:t>
                      </a:r>
                      <a:b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Relevant</a:t>
                      </a:r>
                      <a:b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MKT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Eisai</a:t>
                      </a:r>
                      <a:b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Relevant</a:t>
                      </a:r>
                      <a:b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MKT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MBL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32.6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-0.13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31.7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-1.79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MYO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34.7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-0.36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32.2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-3.64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ALP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0.30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Glakay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81.1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83.4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ART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19.2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99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47.4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-0.49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22.0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46.0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-2.28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MRS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46.3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1.38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46.2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-0.76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Eldepryl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82.5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0.42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106.3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PRT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14.4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SLX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HMI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-2.9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0.73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82.0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2.69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FRT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38.7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38.6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1.15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40.9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23.5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39.9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0.80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ERL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-33.6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65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-43.0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19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Mino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8.8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105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0.93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8870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NEQ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-0.51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Horxis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26.7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80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-0.13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2.0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22.5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0.33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Glufast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1224.2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-2.2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1,354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682.4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-0.7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788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-0.02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5434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Eisai*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10.6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11.5 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859" marR="4859" marT="4859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6992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MBL-tab </a:t>
            </a:r>
            <a:r>
              <a:rPr lang="en-US" altLang="zh-CN" sz="1800" dirty="0" smtClean="0"/>
              <a:t>lost 2.5% share to 43.4% </a:t>
            </a:r>
            <a:r>
              <a:rPr lang="en-US" altLang="zh-CN" sz="1800" dirty="0" smtClean="0"/>
              <a:t>in </a:t>
            </a:r>
            <a:r>
              <a:rPr lang="en-US" altLang="zh-CN" sz="1800" dirty="0"/>
              <a:t>QTR </a:t>
            </a:r>
            <a:r>
              <a:rPr lang="en-US" altLang="zh-CN" sz="1800" dirty="0" smtClean="0"/>
              <a:t>1Q16. Notice ZHUOHE </a:t>
            </a:r>
            <a:r>
              <a:rPr lang="en-US" altLang="zh-CN" sz="1800" dirty="0" smtClean="0"/>
              <a:t>grew faster with </a:t>
            </a:r>
            <a:r>
              <a:rPr lang="en-US" altLang="zh-CN" sz="1800" dirty="0" smtClean="0"/>
              <a:t>the </a:t>
            </a:r>
            <a:r>
              <a:rPr lang="en-US" altLang="zh-CN" sz="1800" dirty="0" smtClean="0"/>
              <a:t>highest</a:t>
            </a:r>
            <a:r>
              <a:rPr lang="en-US" altLang="zh-CN" sz="1800" dirty="0" smtClean="0"/>
              <a:t> </a:t>
            </a:r>
            <a:r>
              <a:rPr lang="en-US" altLang="zh-CN" sz="1800" dirty="0" smtClean="0"/>
              <a:t>GR 13.2%.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 TAB)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 TAB)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906750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193780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968015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MBL-tab grew </a:t>
            </a:r>
            <a:r>
              <a:rPr lang="en-US" altLang="zh-CN" sz="1800" dirty="0" smtClean="0"/>
              <a:t>faster than the relevant </a:t>
            </a:r>
            <a:r>
              <a:rPr lang="en-US" altLang="zh-CN" sz="1800" dirty="0"/>
              <a:t>market and </a:t>
            </a:r>
            <a:r>
              <a:rPr lang="en-US" altLang="zh-CN" sz="1800" dirty="0" smtClean="0"/>
              <a:t>kept </a:t>
            </a:r>
            <a:r>
              <a:rPr lang="en-US" altLang="zh-CN" sz="1800" dirty="0"/>
              <a:t>it’s patient day share </a:t>
            </a:r>
            <a:r>
              <a:rPr lang="en-US" altLang="zh-CN" sz="1800" dirty="0" smtClean="0"/>
              <a:t>with </a:t>
            </a:r>
            <a:r>
              <a:rPr lang="en-US" altLang="zh-CN" sz="1800" dirty="0"/>
              <a:t>31.3% in </a:t>
            </a:r>
            <a:r>
              <a:rPr lang="en-US" altLang="zh-CN" sz="1800" dirty="0" smtClean="0"/>
              <a:t>1Q16 MAT.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 TAB)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29805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 TAB)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27527327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3112111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724705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MBL-tab grew faster than A11F-tab </a:t>
            </a:r>
            <a:r>
              <a:rPr lang="en-US" altLang="zh-CN" sz="1800" dirty="0" smtClean="0"/>
              <a:t>with GR of </a:t>
            </a:r>
            <a:r>
              <a:rPr lang="en-US" altLang="zh-CN" sz="1800" dirty="0" smtClean="0"/>
              <a:t>5.1%, but lost PD share of 2.3% to 30.3% in </a:t>
            </a:r>
            <a:r>
              <a:rPr lang="en-US" altLang="zh-CN" sz="1800" dirty="0"/>
              <a:t>QTR </a:t>
            </a:r>
            <a:r>
              <a:rPr lang="en-US" altLang="zh-CN" sz="1800" dirty="0" smtClean="0"/>
              <a:t>1Q16.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 TAB)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 TAB)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34696802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494182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40842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23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MYO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8" name="内容占位符 2" title="Content"/>
          <p:cNvSpPr>
            <a:spLocks noGrp="1"/>
          </p:cNvSpPr>
          <p:nvPr>
            <p:ph idx="4294967295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Central Muscle Relaxants (M03B)	 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中枢作用肌松剂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CHLORZOXAZONE + PARACETAMOL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氯唑沙宗 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+ 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乙酰氨基酚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EPERISONE	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乙哌立松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BACLOFEN	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巴氯芬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                              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TIZANIDINE	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替扎尼定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METHOCARBAMOL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美索巴莫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                            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CHLORMEZANONE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氯美扎酮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CHLORZOXAZONE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氯唑沙宗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                            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TOLPERISONE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托哌酮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PHENPROBAMATE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苯丙氨酯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0501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"In MAT 1Q16, total size of MYO relevant market (M03B) was 281 Mil. RMB with GR of 8.6%."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MYO(Central Muscle Relaxants)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fr-FR" altLang="zh-CN" sz="800" smtClean="0"/>
              <a:t>MYO(Central Muscle Relaxants) Relevant Market = M03B (Central Muscle Relaxants )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023329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891574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906938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EPERISONE grew slower than M03B in QTR 1Q16 and decreased to 27 Mil RMB. </a:t>
            </a:r>
            <a:endParaRPr lang="en-US" altLang="zh-CN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MYO(Central Muscle Relaxants)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fr-FR" altLang="zh-CN" sz="800" smtClean="0"/>
              <a:t>MYO(Central Muscle Relaxants) Relevant Market = M03B (Central Muscle Relaxants )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56499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872131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503533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Share of EPERISONE  relevant market was 42% with GR of 13.3% in MAT 1Q16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MYO(Central Muscle Relaxants) - Category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fr-FR" altLang="zh-CN" sz="800" smtClean="0"/>
              <a:t>MYO(Central Muscle Relaxants) Relevant Market = M03B (Central Muscle Relaxants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190041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1731385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57107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Share of EPERISONE  was 39.3% with GR of 8.4% slower than </a:t>
            </a:r>
            <a:r>
              <a:rPr lang="en-US" altLang="zh-CN" sz="1800" dirty="0"/>
              <a:t>relevant market</a:t>
            </a:r>
            <a:r>
              <a:rPr lang="en-US" altLang="zh-CN" sz="1800" dirty="0" smtClean="0">
                <a:latin typeface="+mj-lt"/>
              </a:rPr>
              <a:t> in QTR 1Q16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MYO(Central Muscle Relaxants) - Category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fr-FR" altLang="zh-CN" sz="800" smtClean="0"/>
              <a:t>MYO(Central Muscle Relaxants) Relevant Market = M03B (Central Muscle Relaxants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2434074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337334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292735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"In MAT 1Q16, MYO grew faster than M03B market with GR% of 17.5% but lost 0.3% market share to 34.7%."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MYO(Central Muscle Relaxants)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fr-FR" altLang="zh-CN" sz="800" smtClean="0"/>
              <a:t>MYO(Central Muscle Relaxants) Relevant Market = M03B (Central Muscle Relaxants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263693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3985642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272076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29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MYO lost 3.6% share to 32.2% 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in QTR 1Q16</a:t>
            </a:r>
            <a:r>
              <a:rPr lang="en-US" altLang="zh-CN" sz="1800" dirty="0" smtClean="0">
                <a:latin typeface="+mj-lt"/>
              </a:rPr>
              <a:t>, and the gap was narrowed by Kai Lai Tong  with </a:t>
            </a:r>
            <a:r>
              <a:rPr lang="en-US" altLang="zh-CN" sz="1800" dirty="0" smtClean="0">
                <a:latin typeface="+mj-lt"/>
              </a:rPr>
              <a:t>fastest </a:t>
            </a:r>
            <a:r>
              <a:rPr lang="en-US" altLang="zh-CN" sz="1800" dirty="0" smtClean="0">
                <a:latin typeface="+mj-lt"/>
              </a:rPr>
              <a:t>GR</a:t>
            </a:r>
            <a:r>
              <a:rPr lang="zh-CN" altLang="en-US" sz="1800" dirty="0">
                <a:latin typeface="+mj-lt"/>
              </a:rPr>
              <a:t> </a:t>
            </a:r>
            <a:r>
              <a:rPr lang="zh-CN" altLang="en-US" sz="1800" dirty="0" smtClean="0">
                <a:latin typeface="+mj-lt"/>
              </a:rPr>
              <a:t> </a:t>
            </a:r>
            <a:r>
              <a:rPr lang="en-US" altLang="zh-CN" sz="1800" dirty="0" smtClean="0">
                <a:latin typeface="+mj-lt"/>
              </a:rPr>
              <a:t>of 42.8%. 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MYO(Central Muscle Relaxants)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fr-FR" altLang="zh-CN" sz="800" smtClean="0"/>
              <a:t>MYO(Central Muscle Relaxants) Relevant Market = M03B (Central Muscle Relaxants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4818538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003013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65959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S004_Title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kern="1200" dirty="0">
                <a:latin typeface="+mj-lt"/>
              </a:rPr>
              <a:t>Snapshot of Brand Performance - </a:t>
            </a:r>
            <a:r>
              <a:rPr lang="en-US" altLang="zh-CN" sz="1800" kern="1200" dirty="0" smtClean="0">
                <a:latin typeface="+mj-lt"/>
              </a:rPr>
              <a:t>PD</a:t>
            </a:r>
            <a:endParaRPr lang="en-US" sz="1800" dirty="0">
              <a:latin typeface="+mj-lt"/>
            </a:endParaRPr>
          </a:p>
        </p:txBody>
      </p:sp>
      <p:sp>
        <p:nvSpPr>
          <p:cNvPr id="2" name="Content Placeholder 1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3" name="内容占位符 2"/>
          <p:cNvGraphicFramePr>
            <a:graphicFrameLocks noGrp="1"/>
          </p:cNvGraphicFramePr>
          <p:nvPr>
            <p:ph sz="quarter" idx="12"/>
            <p:extLst>
              <p:ext uri="{D42A27DB-BD31-4B8C-83A1-F6EECF244321}">
                <p14:modId xmlns:p14="http://schemas.microsoft.com/office/powerpoint/2010/main" val="1931783021"/>
              </p:ext>
            </p:extLst>
          </p:nvPr>
        </p:nvGraphicFramePr>
        <p:xfrm>
          <a:off x="528637" y="1274763"/>
          <a:ext cx="8143875" cy="5209268"/>
        </p:xfrm>
        <a:graphic>
          <a:graphicData uri="http://schemas.openxmlformats.org/drawingml/2006/table">
            <a:tbl>
              <a:tblPr/>
              <a:tblGrid>
                <a:gridCol w="954786"/>
                <a:gridCol w="721728"/>
                <a:gridCol w="721728"/>
                <a:gridCol w="511223"/>
                <a:gridCol w="507465"/>
                <a:gridCol w="422888"/>
                <a:gridCol w="473634"/>
                <a:gridCol w="439804"/>
                <a:gridCol w="601440"/>
                <a:gridCol w="597680"/>
                <a:gridCol w="421009"/>
                <a:gridCol w="422888"/>
                <a:gridCol w="417249"/>
                <a:gridCol w="501827"/>
                <a:gridCol w="428526"/>
              </a:tblGrid>
              <a:tr h="246516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MAT 2016Q1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vs. MAT 2015Q4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QTR 2016Q1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vs. QTR 2015Q4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465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PD GR%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EV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PD</a:t>
                      </a:r>
                      <a:b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l-G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Δ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 </a:t>
                      </a:r>
                      <a:b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+/-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PD GR%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EV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RMB</a:t>
                      </a:r>
                      <a:b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l-GR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Δ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MS%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Rank </a:t>
                      </a:r>
                      <a:b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+/-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</a:tr>
              <a:tr h="2465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Eisai</a:t>
                      </a:r>
                      <a:b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Relevant</a:t>
                      </a:r>
                      <a:b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MKT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Eisai</a:t>
                      </a:r>
                      <a:b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Brand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Relevant</a:t>
                      </a:r>
                      <a:b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</a:b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MKT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MBL-A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27.5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26.9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-1.69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MBL-T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31.3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30.3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-2.21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MYO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21.4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33.0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0.64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110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32.0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-2.86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ALP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87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Glakay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81.1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167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83.5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37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ART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32.0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-0.44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23.0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95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30.9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-1.66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MRS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41.8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1.17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41.7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-0.39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Eldepryl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84.1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176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108.1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198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PRT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SLX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HMI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110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91.2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184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1.06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FRT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39.3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0.61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41.5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0.30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ERL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-33.7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-43.1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Mino-A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99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108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0.35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Mino-T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100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19.3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0.15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14.8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11.8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103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20.5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1.43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Horxis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34.3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75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-0.16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29.4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0.51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Glufast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1242.2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1,324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694.4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3.4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769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-0.01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2465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NEQ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12.0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106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6.0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0.02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8.9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6.6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102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5.6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4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>
                          <a:solidFill>
                            <a:srgbClr val="FF0000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-0.68 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900" b="0" i="0" u="none" strike="noStrike" dirty="0">
                          <a:solidFill>
                            <a:srgbClr val="548235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-</a:t>
                      </a:r>
                    </a:p>
                  </a:txBody>
                  <a:tcPr marL="4628" marR="4628" marT="462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357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MYO exceeded LU NAN BEI TE to the top 1 brand in central muscle relaxants market in MAT 1Q16</a:t>
            </a:r>
            <a:r>
              <a:rPr lang="zh-CN" altLang="en-US" sz="1800" dirty="0" smtClean="0">
                <a:latin typeface="+mj-lt"/>
              </a:rPr>
              <a:t>，</a:t>
            </a:r>
            <a:r>
              <a:rPr lang="en-US" altLang="zh-CN" sz="1800" dirty="0" smtClean="0">
                <a:latin typeface="+mj-lt"/>
              </a:rPr>
              <a:t>and gained 32% PD share.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MYO(Central Muscle Relaxants)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fr-FR" altLang="zh-CN" sz="800" smtClean="0"/>
              <a:t>MYO(Central Muscle Relaxants) Relevant Market = M03B (Central Muscle Relaxants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343120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620885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397032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MYO captured 32%  patient day share in QTR 1Q16 with a GR of 12.6%.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MYO(Central Muscle Relaxants)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fr-FR" altLang="zh-CN" sz="800" smtClean="0"/>
              <a:t>MYO(Central Muscle Relaxants) Relevant Market = M03B (Central Muscle Relaxants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632774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4722051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9230299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32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ALP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7" name="内容占位符 2" title="Content"/>
          <p:cNvSpPr>
            <a:spLocks noGrp="1"/>
          </p:cNvSpPr>
          <p:nvPr>
            <p:ph idx="4294967295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Thioctic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Acid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alpha-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硫辛酸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仅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A10X]</a:t>
            </a:r>
          </a:p>
          <a:p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10% VB12 Plain (10% 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A11F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		[10% 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普通维生素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B12] </a:t>
            </a:r>
          </a:p>
          <a:p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Epalrestat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依帕司他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30% 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Alprostadil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[30% 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前列地尔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仅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C01X]</a:t>
            </a:r>
          </a:p>
          <a:p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80% Calcium 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Dobesilate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80% 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羟苯磺酸钙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仅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C05C]</a:t>
            </a:r>
          </a:p>
          <a:p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50% 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Kallidinogenase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50% 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胰激肽原酶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仅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C04A]</a:t>
            </a:r>
          </a:p>
          <a:p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 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Neurotropin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 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神经妥乐平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pPr marL="0" indent="0">
              <a:buNone/>
            </a:pP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71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"Size of ALP relevant market was 4,351 Mil RMB with GR of 9% in MAT 1Q16; size of </a:t>
            </a:r>
            <a:r>
              <a:rPr lang="en-US" altLang="zh-CN" sz="1800" dirty="0" err="1" smtClean="0">
                <a:latin typeface="+mj-lt"/>
              </a:rPr>
              <a:t>Thiotic</a:t>
            </a:r>
            <a:r>
              <a:rPr lang="en-US" altLang="zh-CN" sz="1800" dirty="0" smtClean="0">
                <a:latin typeface="+mj-lt"/>
              </a:rPr>
              <a:t> Acid market was 1,392 Mil. RMB with GR of 12.7%."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ALP(Anti-DPN Market)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ALP(Anti-DPN Market) Relevant Market = Thioctic Acid+ 10%A11F + Epalrestat+ 30% Alprostadil+ 80% Calcium Dobesilate+ 50% Kallidinogenase+ 20% Neurotropin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897113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23054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578184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"</a:t>
            </a:r>
            <a:r>
              <a:rPr lang="en-US" altLang="zh-CN" sz="1800" dirty="0" err="1" smtClean="0">
                <a:latin typeface="+mj-lt"/>
              </a:rPr>
              <a:t>Tioctic</a:t>
            </a:r>
            <a:r>
              <a:rPr lang="en-US" altLang="zh-CN" sz="1800" dirty="0" smtClean="0">
                <a:latin typeface="+mj-lt"/>
              </a:rPr>
              <a:t> Acid’s GR (16.6%) was higher than the </a:t>
            </a:r>
            <a:r>
              <a:rPr lang="en-US" altLang="zh-CN" sz="1800" dirty="0" smtClean="0">
                <a:latin typeface="+mj-lt"/>
              </a:rPr>
              <a:t>market(vs 12.3</a:t>
            </a:r>
            <a:r>
              <a:rPr lang="en-US" altLang="zh-CN" sz="1800" dirty="0" smtClean="0">
                <a:latin typeface="+mj-lt"/>
              </a:rPr>
              <a:t>%), achieved 338 Mil RMB  in QTR 1Q16. "</a:t>
            </a:r>
            <a:endParaRPr lang="en-US" altLang="zh-CN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ALP(Anti-DPN Market)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ALP(Anti-DPN Market) Relevant Market = Thioctic Acid+ 10%A11F + Epalrestat+ 30% Alprostadil+ 80% Calcium Dobesilate+ 50% Kallidinogenase+ 20% Neurotropin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762974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958265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828397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Share of </a:t>
            </a:r>
            <a:r>
              <a:rPr lang="en-US" altLang="zh-CN" sz="1800" dirty="0" err="1" smtClean="0">
                <a:latin typeface="+mj-lt"/>
              </a:rPr>
              <a:t>Thioctic</a:t>
            </a:r>
            <a:r>
              <a:rPr lang="en-US" altLang="zh-CN" sz="1800" dirty="0" smtClean="0">
                <a:latin typeface="+mj-lt"/>
              </a:rPr>
              <a:t> </a:t>
            </a:r>
            <a:r>
              <a:rPr lang="en-US" altLang="zh-CN" sz="1800" dirty="0" err="1" smtClean="0">
                <a:latin typeface="+mj-lt"/>
              </a:rPr>
              <a:t>Aciod</a:t>
            </a:r>
            <a:r>
              <a:rPr lang="en-US" altLang="zh-CN" sz="1800" dirty="0" smtClean="0">
                <a:latin typeface="+mj-lt"/>
              </a:rPr>
              <a:t> relevant market was 32% with GR of 12.7% in MAT 1Q16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ALP(Anti-DPN Market) - Category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ALP(Anti-DPN Market) Relevant Market = Thioctic Acid+ 10%A11F + Epalrestat+ 30% Alprostadil+ 80% Calcium Dobesilate+ 50% Kallidinogenase+ 20% Neurotropin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2425464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516331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845356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Share of </a:t>
            </a:r>
            <a:r>
              <a:rPr lang="en-US" altLang="zh-CN" sz="1800" dirty="0" err="1" smtClean="0">
                <a:latin typeface="+mj-lt"/>
              </a:rPr>
              <a:t>Thioctic</a:t>
            </a:r>
            <a:r>
              <a:rPr lang="en-US" altLang="zh-CN" sz="1800" dirty="0" smtClean="0">
                <a:latin typeface="+mj-lt"/>
              </a:rPr>
              <a:t> </a:t>
            </a:r>
            <a:r>
              <a:rPr lang="en-US" altLang="zh-CN" sz="1800" dirty="0" err="1" smtClean="0">
                <a:latin typeface="+mj-lt"/>
              </a:rPr>
              <a:t>Aciod</a:t>
            </a:r>
            <a:r>
              <a:rPr lang="en-US" altLang="zh-CN" sz="1800" dirty="0" smtClean="0">
                <a:latin typeface="+mj-lt"/>
              </a:rPr>
              <a:t> relevant market was 31.6% with GR of 16.6% in QTR 1Q16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ALP(Anti-DPN Market) - Category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ALP(Anti-DPN Market) Relevant Market = Thioctic Acid+ 10%A11F + Epalrestat+ 30% Alprostadil+ 80% Calcium Dobesilate+ 50% Kallidinogenase+ 20% Neurotropin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6365334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286129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10477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“Top 1 Brand Local </a:t>
            </a:r>
            <a:r>
              <a:rPr lang="en-US" altLang="zh-CN" sz="1800" dirty="0" err="1" smtClean="0">
                <a:latin typeface="+mj-lt"/>
              </a:rPr>
              <a:t>Thioctic</a:t>
            </a:r>
            <a:r>
              <a:rPr lang="en-US" altLang="zh-CN" sz="1800" dirty="0" smtClean="0">
                <a:latin typeface="+mj-lt"/>
              </a:rPr>
              <a:t> Acid (YT. </a:t>
            </a:r>
            <a:r>
              <a:rPr lang="zh-CN" altLang="en-US" sz="1800" dirty="0" smtClean="0">
                <a:latin typeface="+mj-lt"/>
              </a:rPr>
              <a:t>烟台只楚药业</a:t>
            </a:r>
            <a:r>
              <a:rPr lang="en-US" altLang="zh-CN" sz="1800" dirty="0" smtClean="0">
                <a:latin typeface="+mj-lt"/>
              </a:rPr>
              <a:t>) showed lower growth than relevant market, and kept a stable share of 23.6% in MAT 16Q1."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ALP(Thioctic Acid)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ALP(Thioctic Acid) Relevant Market = 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417081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604861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9406574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/>
              <a:t>ALP gained market share of 0.3% to 2.9% in QTR 16Q1, with GR of 17.4% </a:t>
            </a:r>
            <a:r>
              <a:rPr lang="en-US" altLang="zh-CN" sz="1800" dirty="0"/>
              <a:t>faster </a:t>
            </a:r>
            <a:r>
              <a:rPr lang="en-US" altLang="zh-CN" sz="1800" dirty="0" smtClean="0"/>
              <a:t>than relevant market.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ALP(Thioctic Acid)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ALP(Thioctic Acid) Relevant Market = 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194964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56996486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948936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39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"YBA(</a:t>
            </a:r>
            <a:r>
              <a:rPr lang="zh-CN" altLang="en-US" sz="1800" dirty="0" smtClean="0">
                <a:latin typeface="+mj-lt"/>
              </a:rPr>
              <a:t>亚宝</a:t>
            </a:r>
            <a:r>
              <a:rPr lang="en-US" altLang="zh-CN" sz="1800" dirty="0" smtClean="0">
                <a:latin typeface="+mj-lt"/>
              </a:rPr>
              <a:t>)  took the leading brand by patient day unit, followed by Tang </a:t>
            </a:r>
            <a:r>
              <a:rPr lang="en-US" altLang="zh-CN" sz="1800" dirty="0" err="1" smtClean="0">
                <a:latin typeface="+mj-lt"/>
              </a:rPr>
              <a:t>Keting</a:t>
            </a:r>
            <a:r>
              <a:rPr lang="en-US" altLang="zh-CN" sz="1800" dirty="0" smtClean="0">
                <a:latin typeface="+mj-lt"/>
              </a:rPr>
              <a:t>. While ALP continuously to kept its PD share to 2.5% in MAT 1Q16."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ALP(Thioctic Acid)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ALP(Thioctic Acid) Relevant Market = 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541667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01292331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64987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MBL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>
          <a:xfrm>
            <a:off x="818724" y="6519944"/>
            <a:ext cx="6985000" cy="246062"/>
          </a:xfrm>
        </p:spPr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6" name="内容占位符 2" title="Content"/>
          <p:cNvSpPr>
            <a:spLocks noGrp="1"/>
          </p:cNvSpPr>
          <p:nvPr>
            <p:ph idx="4294967295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VB12 Plain 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 A11F )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普通维生素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B12] 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MECOBALAMIN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甲钴胺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/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COBAMAMIDE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腺苷钴胺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/>
            <a:r>
              <a:rPr lang="en-US" altLang="zh-CN" sz="1400" b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CYANOCOBALAMIN	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氰钴胺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endParaRPr lang="zh-CN" altLang="en-US" sz="1400" b="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866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ALP</a:t>
            </a:r>
            <a:r>
              <a:rPr lang="en-US" altLang="zh-CN" sz="1800" dirty="0" smtClean="0">
                <a:latin typeface="+mj-lt"/>
              </a:rPr>
              <a:t>’s PD share increased to 2.6% with a small base, but the growth rate was a litter slower than </a:t>
            </a:r>
            <a:r>
              <a:rPr lang="en-US" altLang="zh-CN" sz="1800" dirty="0" smtClean="0">
                <a:latin typeface="+mj-lt"/>
              </a:rPr>
              <a:t>AVG </a:t>
            </a:r>
            <a:r>
              <a:rPr lang="en-US" altLang="zh-CN" sz="1800" dirty="0" smtClean="0">
                <a:latin typeface="+mj-lt"/>
              </a:rPr>
              <a:t>in  related market in </a:t>
            </a:r>
            <a:r>
              <a:rPr lang="en-US" altLang="zh-CN" sz="1800" dirty="0" smtClean="0">
                <a:latin typeface="+mj-lt"/>
              </a:rPr>
              <a:t>QTR 16Q1(20.1% vs 20.5%).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ALP(Thioctic Acid)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ALP(Thioctic Acid) Relevant Market = 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0228143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3123825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892437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41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Glakay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7" name="内容占位符 2" title="Content"/>
          <p:cNvSpPr>
            <a:spLocks noGrp="1"/>
          </p:cNvSpPr>
          <p:nvPr>
            <p:ph idx="4294967295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A11C2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(Vitamin D Plain)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维生素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D]</a:t>
            </a:r>
          </a:p>
          <a:p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H04A0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Calcitonins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降钙素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M05B3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(Bisphosphonates for osteoporosis and related disorders)		</a:t>
            </a:r>
          </a:p>
          <a:p>
            <a:pPr marL="0" indent="0">
              <a:buNone/>
            </a:pP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二磷酸盐类治疗骨质疏松和骨钙失调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M05B9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(Other Bone Calcium Regulator)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其他骨钙调节剂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pPr marL="0" indent="0">
              <a:buNone/>
            </a:pPr>
            <a:endParaRPr lang="zh-CN" altLang="en-US" sz="1400" b="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429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"Size of GLA relevant market was 2,876 Mil RMB with GR of 5% in MAT 1Q16"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GLA(Anti OP Market)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GLA(Anti OP Market) Relevant Market = VD (A11C2) +Calcitonins (H04A)+Bisphosphonates (M05B3)+Other bone calcium regulators (M05B9)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353028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493694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043735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Size of GLA relevant market was 715 Mil RMB with GR of 9.3% in QTR 1Q16</a:t>
            </a:r>
            <a:endParaRPr lang="en-US" altLang="zh-CN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GLA(Anti OP Market)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GLA(Anti OP Market) Relevant Market = VD (A11C2) +Calcitonins (H04A)+Bisphosphonates (M05B3)+Other bone calcium regulators (M05B9)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819530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6581511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6933974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Share of Other Bone Calcium Regulator relevant market was 0.2% with GR of 2.7% in MAT 1Q16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GLA(Anti OP Market) - Category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GLA(Anti OP Market) Relevant Market = VD (A11C2) +Calcitonins (H04A)+Bisphosphonates (M05B3)+Other bone calcium regulators (M05B9)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7136365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0089461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924069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Share of Other Bone Calcium Regulator relevant market was 0.2% with a marked increased GR of 10.3% in QTR 1Q16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GLA(Anti OP Market) - Category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GLA(Anti OP Market) Relevant Market = VD (A11C2) +Calcitonins (H04A)+Bisphosphonates (M05B3)+Other bone calcium regulators (M05B9)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4081777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845681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0598909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err="1" smtClean="0">
                <a:latin typeface="+mj-lt"/>
              </a:rPr>
              <a:t>Gai</a:t>
            </a:r>
            <a:r>
              <a:rPr lang="en-US" altLang="zh-CN" sz="1800" dirty="0" smtClean="0">
                <a:latin typeface="+mj-lt"/>
              </a:rPr>
              <a:t> San Chun kept to gain more market share and reached 19.3% in MAT 1Q16, GLA increased </a:t>
            </a:r>
            <a:r>
              <a:rPr lang="en-US" altLang="zh-CN" sz="1800" dirty="0" smtClean="0">
                <a:latin typeface="+mj-lt"/>
              </a:rPr>
              <a:t>fast with the GR of 81.1% in </a:t>
            </a:r>
            <a:r>
              <a:rPr lang="en-US" altLang="zh-CN" sz="1800" dirty="0" smtClean="0">
                <a:latin typeface="+mj-lt"/>
              </a:rPr>
              <a:t>a small base of MS 0.1% 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GLA(Anti OP Market)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GLA(Anti OP Market) Relevant Market = VD (A11C2) +Calcitonins (H04A)+Bisphosphonates (M05B3)+Other bone calcium regulators (M05B9)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9969705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7545547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572423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GLA reached it’s magnificent growth with 83.4% in QTR </a:t>
            </a:r>
            <a:r>
              <a:rPr lang="en-US" altLang="zh-CN" sz="1800" dirty="0" smtClean="0">
                <a:latin typeface="+mj-lt"/>
              </a:rPr>
              <a:t>1Q16. 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GLA(Anti OP Market)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GLA(Anti OP Market) Relevant Market = VD (A11C2) +Calcitonins (H04A)+Bisphosphonates (M05B3)+Other bone calcium regulators (M05B9)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815895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7309265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6812523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err="1" smtClean="0">
                <a:latin typeface="+mj-lt"/>
              </a:rPr>
              <a:t>Ri</a:t>
            </a:r>
            <a:r>
              <a:rPr lang="en-US" altLang="zh-CN" sz="1800" dirty="0" smtClean="0">
                <a:latin typeface="+mj-lt"/>
              </a:rPr>
              <a:t> </a:t>
            </a:r>
            <a:r>
              <a:rPr lang="en-US" altLang="zh-CN" sz="1800" dirty="0" err="1" smtClean="0">
                <a:latin typeface="+mj-lt"/>
              </a:rPr>
              <a:t>Ri</a:t>
            </a:r>
            <a:r>
              <a:rPr lang="en-US" altLang="zh-CN" sz="1800" dirty="0" smtClean="0">
                <a:latin typeface="+mj-lt"/>
              </a:rPr>
              <a:t> Gao was the leading brand by patient day unit</a:t>
            </a:r>
            <a:r>
              <a:rPr lang="en-US" altLang="zh-CN" sz="1800" dirty="0" smtClean="0">
                <a:latin typeface="+mj-lt"/>
              </a:rPr>
              <a:t>. and Vitamin D-S7Q(</a:t>
            </a:r>
            <a:r>
              <a:rPr lang="zh-CN" altLang="en-US" sz="1800" dirty="0" smtClean="0">
                <a:latin typeface="+mj-lt"/>
              </a:rPr>
              <a:t>青岛双</a:t>
            </a:r>
            <a:r>
              <a:rPr lang="zh-CN" altLang="en-US" sz="1800" dirty="0" smtClean="0">
                <a:latin typeface="+mj-lt"/>
              </a:rPr>
              <a:t>鲸</a:t>
            </a:r>
            <a:r>
              <a:rPr lang="en-US" altLang="zh-CN" sz="1800" dirty="0" smtClean="0">
                <a:latin typeface="+mj-lt"/>
              </a:rPr>
              <a:t>)  increased very quickly in MAT 16Q1.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GLA(Anti OP Market)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GLA(Anti OP Market) Relevant Market = VD (A11C2) +Calcitonins (H04A)+Bisphosphonates (M05B3)+Other bone calcium regulators (M05B9)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3399932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6910112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4021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49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err="1" smtClean="0">
                <a:latin typeface="+mj-lt"/>
              </a:rPr>
              <a:t>Ri</a:t>
            </a:r>
            <a:r>
              <a:rPr lang="en-US" altLang="zh-CN" sz="1800" dirty="0" smtClean="0">
                <a:latin typeface="+mj-lt"/>
              </a:rPr>
              <a:t> </a:t>
            </a:r>
            <a:r>
              <a:rPr lang="en-US" altLang="zh-CN" sz="1800" dirty="0" err="1" smtClean="0">
                <a:latin typeface="+mj-lt"/>
              </a:rPr>
              <a:t>Ri</a:t>
            </a:r>
            <a:r>
              <a:rPr lang="en-US" altLang="zh-CN" sz="1800" dirty="0" smtClean="0">
                <a:latin typeface="+mj-lt"/>
              </a:rPr>
              <a:t> Gao was the leading brand by patient day unit and reach PD share to </a:t>
            </a:r>
            <a:r>
              <a:rPr lang="en-US" altLang="zh-CN" sz="1800" smtClean="0">
                <a:latin typeface="+mj-lt"/>
              </a:rPr>
              <a:t>37.8</a:t>
            </a:r>
            <a:r>
              <a:rPr lang="en-US" altLang="zh-CN" sz="1800" smtClean="0">
                <a:latin typeface="+mj-lt"/>
              </a:rPr>
              <a:t>% in QTR 16Q1.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GLA(Anti OP Market)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GLA(Anti OP Market) Relevant Market = VD (A11C2) +Calcitonins (H04A)+Bisphosphonates (M05B3)+Other bone calcium regulators (M05B9)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254239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692092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86338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The market size of A11F kept slightly growing trend and hit 2.77 billion RMB with growth rate of 4% in MAT 1Q16.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MBL(VB12) Relevant Market = A11F (VB12 Plain )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7464809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44790769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419060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50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ART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7" name="内容占位符 2" title="Content"/>
          <p:cNvSpPr>
            <a:spLocks noGrp="1"/>
          </p:cNvSpPr>
          <p:nvPr>
            <p:ph idx="4294967295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Anti- Alzheimer (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N07D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		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老年痴呆治疗药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                </a:t>
            </a:r>
          </a:p>
          <a:p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Huperzine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A. 			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石杉碱甲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endParaRPr lang="zh-CN" altLang="en-US" sz="1400" b="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024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Size of ART relevant market was 645 Mil. RMB with GR of  19.2% in MAT 16Q1, within which N07D, the biggest category, showed continuous rising trend.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ART(Anti-Dementia Market)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ART(Anti-Dementia Market) Relevant Market = N07D+ Huperzine A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541218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4869676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8844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Size of ART relevant market was </a:t>
            </a:r>
            <a:r>
              <a:rPr lang="en-US" altLang="zh-CN" sz="1800" dirty="0" smtClean="0"/>
              <a:t>171 </a:t>
            </a:r>
            <a:r>
              <a:rPr lang="en-US" altLang="zh-CN" sz="1800" dirty="0"/>
              <a:t>Mil. RMB </a:t>
            </a:r>
            <a:r>
              <a:rPr lang="en-US" altLang="zh-CN" sz="1800" dirty="0" smtClean="0"/>
              <a:t>with GR of 22% in </a:t>
            </a:r>
            <a:r>
              <a:rPr lang="en-US" altLang="zh-CN" sz="1800" dirty="0"/>
              <a:t>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ART(Anti-Dementia Market)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ART(Anti-Dementia Market) Relevant Market = N07D+ Huperzine A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2194815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0563229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25150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N07D’s market share showed continuous rising trend in recent years.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ART(Anti-Dementia Market) - Category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ART(Anti-Dementia Market) Relevant Market = N07D+ Huperzine A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5429256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551514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0849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N07D achieved </a:t>
            </a:r>
            <a:r>
              <a:rPr lang="en-US" altLang="zh-CN" sz="1800" dirty="0" smtClean="0"/>
              <a:t>95.2% </a:t>
            </a:r>
            <a:r>
              <a:rPr lang="en-US" altLang="zh-CN" sz="1800" dirty="0"/>
              <a:t>market share in QTR </a:t>
            </a:r>
            <a:r>
              <a:rPr lang="en-US" altLang="zh-CN" sz="1800" dirty="0" smtClean="0"/>
              <a:t>16Q1 </a:t>
            </a:r>
            <a:r>
              <a:rPr lang="en-US" altLang="zh-CN" sz="1800" dirty="0"/>
              <a:t>with a higher growth rate than relevant market. </a:t>
            </a: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ART(Anti-Dementia Market) - Category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ART(Anti-Dementia Market) Relevant Market = N07D+ Huperzine A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4573309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6016208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6195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ART </a:t>
            </a:r>
            <a:r>
              <a:rPr lang="en-US" altLang="zh-CN" sz="1800" dirty="0" smtClean="0"/>
              <a:t>value </a:t>
            </a:r>
            <a:r>
              <a:rPr lang="en-US" altLang="zh-CN" sz="1800" dirty="0"/>
              <a:t>market share </a:t>
            </a:r>
            <a:r>
              <a:rPr lang="en-US" altLang="zh-CN" sz="1800" dirty="0" smtClean="0"/>
              <a:t>decreased to 47.4% with GR of 18% in MAT 16Q1, which is lower than the relevant market.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ART(Anti-Dementia Market)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ART(Anti-Dementia Market) Relevant Market = N07D+ Huperzine A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3431908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58313159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14045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ART value market share </a:t>
            </a:r>
            <a:r>
              <a:rPr lang="en-US" altLang="zh-CN" sz="1800" dirty="0" smtClean="0"/>
              <a:t>decreased </a:t>
            </a:r>
            <a:r>
              <a:rPr lang="en-US" altLang="zh-CN" sz="1800" dirty="0"/>
              <a:t>to </a:t>
            </a:r>
            <a:r>
              <a:rPr lang="en-US" altLang="zh-CN" sz="1800" dirty="0" smtClean="0"/>
              <a:t>46% </a:t>
            </a:r>
            <a:r>
              <a:rPr lang="en-US" altLang="zh-CN" sz="1800" dirty="0"/>
              <a:t>in </a:t>
            </a:r>
            <a:r>
              <a:rPr lang="en-US" altLang="zh-CN" sz="1800" dirty="0" smtClean="0"/>
              <a:t>QTR </a:t>
            </a:r>
            <a:r>
              <a:rPr lang="en-US" altLang="zh-CN" sz="1800" dirty="0"/>
              <a:t>16Q1. EBIXA’s share increased to </a:t>
            </a:r>
            <a:r>
              <a:rPr lang="en-US" altLang="zh-CN" sz="1800" dirty="0" smtClean="0"/>
              <a:t>27.3% in QTR </a:t>
            </a:r>
            <a:r>
              <a:rPr lang="en-US" altLang="zh-CN" sz="1800" dirty="0"/>
              <a:t>16Q1.</a:t>
            </a: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ART(Anti-Dementia Market)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ART(Anti-Dementia Market) Relevant Market = N07D+ Huperzine A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00011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62923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2356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"By Patient Day Share, ART was still leading the market;  but Ebixa kept expanding its market share in recent years."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ART(Anti-Dementia Market)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ART(Anti-Dementia Market) Relevant Market = N07D+ Huperzine A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67739446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1886216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91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58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ART Patient Day share </a:t>
            </a:r>
            <a:r>
              <a:rPr lang="en-US" altLang="zh-CN" sz="1800" dirty="0" smtClean="0"/>
              <a:t>lost 1.6% in </a:t>
            </a:r>
            <a:r>
              <a:rPr lang="en-US" altLang="zh-CN" sz="1800" dirty="0"/>
              <a:t>QTR </a:t>
            </a:r>
            <a:r>
              <a:rPr lang="en-US" altLang="zh-CN" sz="1800" dirty="0" smtClean="0"/>
              <a:t>16Q1, </a:t>
            </a:r>
            <a:r>
              <a:rPr lang="en-US" altLang="zh-CN" sz="1800" dirty="0"/>
              <a:t>mainly </a:t>
            </a:r>
            <a:r>
              <a:rPr lang="en-US" altLang="zh-CN" sz="1800" dirty="0" smtClean="0"/>
              <a:t>grabbed by </a:t>
            </a:r>
            <a:r>
              <a:rPr lang="en-US" altLang="zh-CN" sz="1800" dirty="0" err="1"/>
              <a:t>Ebixa</a:t>
            </a:r>
            <a:r>
              <a:rPr lang="en-US" altLang="zh-CN" sz="1800" dirty="0"/>
              <a:t>.</a:t>
            </a: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ART(Anti-Dementia Market)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ART(Anti-Dementia Market) Relevant Market = N07D+ Huperzine A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069026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650568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11970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59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MRS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7" name="内容占位符 2" title="Content"/>
          <p:cNvSpPr>
            <a:spLocks noGrp="1"/>
          </p:cNvSpPr>
          <p:nvPr>
            <p:ph idx="4294967295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Antivertigo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N07C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抗眩晕药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 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Flunarizine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30%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氟桂利嗪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10% Oral 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Nipodipine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10%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口服尼莫地平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413691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MECOBALAMIN grew slower than A11F &amp; other categories in QTR 1Q16 with GR of 2% and CYANOCOBALAMIN speed up it’s growth with a small base.</a:t>
            </a:r>
            <a:endParaRPr lang="en-US" altLang="zh-CN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MBL(VB12) Relevant Market = A11F (VB12 Plain )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469955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4691074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852393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60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"Market size of MRS relevant market was 22</a:t>
            </a:r>
            <a:r>
              <a:rPr lang="en-US" altLang="zh-CN" sz="1800" dirty="0">
                <a:latin typeface="+mj-lt"/>
              </a:rPr>
              <a:t>5</a:t>
            </a:r>
            <a:r>
              <a:rPr lang="en-US" altLang="zh-CN" sz="1800" dirty="0" smtClean="0">
                <a:latin typeface="+mj-lt"/>
              </a:rPr>
              <a:t> Mil. RMB in MAT 16Q1, within which N07C, the biggest category, also showed increasing trend."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MRS(Anti-Vertigo Relevant Market)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MRS(Anti-Vertigo Relevant Market) Relevant Market = N07C+30%Flunarizine  + 10%Oral Nimodipine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0047941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9049786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31001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61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Size of MRS relevant market in QTR 16Q1 increased to 56 Mil. RMB with GR of 5.9%. N07C got much higher growth rate than relevant market. </a:t>
            </a:r>
            <a:endParaRPr lang="en-US" altLang="zh-CN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MRS(Anti-Vertigo Relevant Market)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MRS(Anti-Vertigo Relevant Market) Relevant Market = N07C+30%Flunarizine  + 10%Oral Nimodipine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42947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9383376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21048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62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"N07C, the biggest category, enlarged it’s market share to </a:t>
            </a:r>
            <a:r>
              <a:rPr lang="en-US" altLang="zh-CN" sz="1800" dirty="0" smtClean="0"/>
              <a:t>68.9% </a:t>
            </a:r>
            <a:r>
              <a:rPr lang="en-US" altLang="zh-CN" sz="1800" dirty="0"/>
              <a:t>with a higher growth rate than relevant market in MAT </a:t>
            </a:r>
            <a:r>
              <a:rPr lang="en-US" altLang="zh-CN" sz="1800" dirty="0" smtClean="0"/>
              <a:t>16Q1, </a:t>
            </a:r>
            <a:r>
              <a:rPr lang="en-US" altLang="zh-CN" sz="1800" dirty="0"/>
              <a:t>following the market share upward trend. "</a:t>
            </a: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MRS(Anti-Vertigo Relevant Market) - Category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MRS(Anti-Vertigo Relevant Market) Relevant Market = N07C+30%Flunarizine  + 10%Oral Nimodipine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968661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013944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6602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63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"In QTR </a:t>
            </a:r>
            <a:r>
              <a:rPr lang="en-US" altLang="zh-CN" sz="1800" dirty="0" smtClean="0"/>
              <a:t>16Q1, N07C’s market share decreased by 0.5%, while </a:t>
            </a:r>
            <a:r>
              <a:rPr lang="en-US" altLang="zh-CN" sz="1800" dirty="0" err="1"/>
              <a:t>Flunarizine</a:t>
            </a:r>
            <a:r>
              <a:rPr lang="en-US" altLang="zh-CN" sz="1800" dirty="0"/>
              <a:t> </a:t>
            </a:r>
            <a:r>
              <a:rPr lang="en-US" altLang="zh-CN" sz="1800" dirty="0" smtClean="0"/>
              <a:t>gained its </a:t>
            </a:r>
            <a:r>
              <a:rPr lang="en-US" altLang="zh-CN" sz="1800" dirty="0"/>
              <a:t>market </a:t>
            </a:r>
            <a:r>
              <a:rPr lang="en-US" altLang="zh-CN" sz="1800" dirty="0" smtClean="0"/>
              <a:t>share by 0.8%. </a:t>
            </a:r>
            <a:r>
              <a:rPr lang="en-US" altLang="zh-CN" sz="1800" dirty="0"/>
              <a:t>"</a:t>
            </a: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MRS(Anti-Vertigo Relevant Market) - Category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MRS(Anti-Vertigo Relevant Market) Relevant Market = N07C+30%Flunarizine  + 10%Oral Nimodipine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08444722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21430738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257553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64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"MRS achieved </a:t>
            </a:r>
            <a:r>
              <a:rPr lang="en-US" altLang="zh-CN" sz="1800" dirty="0" smtClean="0"/>
              <a:t>46.3% </a:t>
            </a:r>
            <a:r>
              <a:rPr lang="en-US" altLang="zh-CN" sz="1800" dirty="0"/>
              <a:t>market share in MAT </a:t>
            </a:r>
            <a:r>
              <a:rPr lang="en-US" altLang="zh-CN" sz="1800" dirty="0" smtClean="0"/>
              <a:t>16Q1 </a:t>
            </a:r>
            <a:r>
              <a:rPr lang="en-US" altLang="zh-CN" sz="1800" dirty="0"/>
              <a:t>with growth rate of </a:t>
            </a:r>
            <a:r>
              <a:rPr lang="en-US" altLang="zh-CN" sz="1800" dirty="0" smtClean="0"/>
              <a:t>18.5%, </a:t>
            </a:r>
            <a:r>
              <a:rPr lang="en-US" altLang="zh-CN" sz="1800" dirty="0"/>
              <a:t>which is higher than relevant </a:t>
            </a:r>
            <a:r>
              <a:rPr lang="en-US" altLang="zh-CN" sz="1800" dirty="0" smtClean="0"/>
              <a:t>market(6%). </a:t>
            </a:r>
            <a:r>
              <a:rPr lang="en-US" altLang="zh-CN" sz="1800" dirty="0"/>
              <a:t>"</a:t>
            </a: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MRS(Anti-Vertigo Relevant Market)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MRS(Anti-Vertigo Relevant Market) Relevant Market = N07C+30%Flunarizine  + 10%Oral Nimodipine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400567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874396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78757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65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/>
              <a:t>MRS’ market share decreased to 46.2% in </a:t>
            </a:r>
            <a:r>
              <a:rPr lang="en-US" altLang="zh-CN" sz="1800" dirty="0"/>
              <a:t>QTR </a:t>
            </a:r>
            <a:r>
              <a:rPr lang="en-US" altLang="zh-CN" sz="1800" dirty="0" smtClean="0"/>
              <a:t>16Q1 </a:t>
            </a:r>
            <a:r>
              <a:rPr lang="en-US" altLang="zh-CN" sz="1800" dirty="0"/>
              <a:t>with GR of </a:t>
            </a:r>
            <a:r>
              <a:rPr lang="en-US" altLang="zh-CN" sz="1800" dirty="0" smtClean="0"/>
              <a:t>20.9%. 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MRS(Anti-Vertigo Relevant Market)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MRS(Anti-Vertigo Relevant Market) Relevant Market = N07C+30%Flunarizine  + 10%Oral Nimodipine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063285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147221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3161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66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"By Patient Day unit, MRS </a:t>
            </a:r>
            <a:r>
              <a:rPr lang="en-US" altLang="zh-CN" sz="1800" dirty="0" smtClean="0"/>
              <a:t>got </a:t>
            </a:r>
            <a:r>
              <a:rPr lang="en-US" altLang="zh-CN" sz="1800" dirty="0"/>
              <a:t>a much higher growth rate than relevant market and increased its share to </a:t>
            </a:r>
            <a:r>
              <a:rPr lang="en-US" altLang="zh-CN" sz="1800" dirty="0" smtClean="0"/>
              <a:t>41.8% </a:t>
            </a:r>
            <a:r>
              <a:rPr lang="en-US" altLang="zh-CN" sz="1800" dirty="0"/>
              <a:t>in MAT </a:t>
            </a:r>
            <a:r>
              <a:rPr lang="en-US" altLang="zh-CN" sz="1800" dirty="0" smtClean="0"/>
              <a:t>16Q1."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MRS(Anti-Vertigo Relevant Market)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MRS(Anti-Vertigo Relevant Market) Relevant Market = N07C+30%Flunarizine  + 10%Oral Nimodipine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21645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459656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0595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67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MRS’ Patient Day unit share </a:t>
            </a:r>
            <a:r>
              <a:rPr lang="en-US" altLang="zh-CN" sz="1800" dirty="0" smtClean="0"/>
              <a:t>decreased to 41.7% </a:t>
            </a:r>
            <a:r>
              <a:rPr lang="en-US" altLang="zh-CN" sz="1800" dirty="0"/>
              <a:t>with higher growth rate than relevant market in 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MRS(Anti-Vertigo Relevant Market)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MRS(Anti-Vertigo Relevant Market) Relevant Market = N07C+30%Flunarizine  + 10%Oral Nimodipine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566661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8610695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046953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/>
              <a:t>68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2" name="Text Placeholder 1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Market Definition – Eldepryl</a:t>
            </a:r>
            <a:endParaRPr lang="en-US" sz="1800" dirty="0">
              <a:latin typeface="+mj-lt"/>
            </a:endParaRPr>
          </a:p>
        </p:txBody>
      </p:sp>
      <p:sp>
        <p:nvSpPr>
          <p:cNvPr id="3" name="Content Placeholder 2" title="TB_Footer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z="800" smtClean="0"/>
              <a:t>Source: IMS Quarterly CHPA Data (2016Q1)</a:t>
            </a:r>
            <a:endParaRPr lang="en-US" sz="800" dirty="0"/>
          </a:p>
        </p:txBody>
      </p:sp>
      <p:sp>
        <p:nvSpPr>
          <p:cNvPr id="7" name="内容占位符 2" title="Content"/>
          <p:cNvSpPr>
            <a:spLocks noGrp="1"/>
          </p:cNvSpPr>
          <p:nvPr>
            <p:ph idx="4294967295"/>
          </p:nvPr>
        </p:nvSpPr>
        <p:spPr>
          <a:xfrm>
            <a:off x="179388" y="1442264"/>
            <a:ext cx="8785225" cy="4622745"/>
          </a:xfrm>
          <a:prstGeom prst="rect">
            <a:avLst/>
          </a:prstGeom>
        </p:spPr>
        <p:txBody>
          <a:bodyPr/>
          <a:lstStyle/>
          <a:p>
            <a:r>
              <a:rPr lang="en-US" altLang="zh-CN" sz="14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N04A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(Anti-</a:t>
            </a:r>
            <a:r>
              <a:rPr lang="en-US" altLang="zh-CN" sz="140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parkinson</a:t>
            </a:r>
            <a:r>
              <a:rPr lang="en-US" altLang="zh-CN" sz="14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drugs)</a:t>
            </a:r>
          </a:p>
          <a:p>
            <a:pPr lvl="1">
              <a:lnSpc>
                <a:spcPct val="100000"/>
              </a:lnSpc>
            </a:pP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LEVODOPA	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左旋多巴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	    </a:t>
            </a:r>
          </a:p>
          <a:p>
            <a:pPr lvl="2">
              <a:lnSpc>
                <a:spcPct val="100000"/>
              </a:lnSpc>
            </a:pPr>
            <a:r>
              <a:rPr lang="en-US" altLang="zh-CN" sz="12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BENSERAZIDE+LEVODOPA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              </a:t>
            </a:r>
            <a:r>
              <a:rPr lang="en-US" altLang="zh-CN" sz="12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[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苄丝肼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+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左旋多巴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2">
              <a:lnSpc>
                <a:spcPct val="100000"/>
              </a:lnSpc>
            </a:pPr>
            <a:r>
              <a:rPr lang="en-US" altLang="zh-CN" sz="12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CARBIDOPA+LEVODOPA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</a:t>
            </a:r>
            <a:r>
              <a:rPr lang="en-US" altLang="zh-CN" sz="12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[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卡比多巴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+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左旋多巴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2">
              <a:lnSpc>
                <a:spcPct val="100000"/>
              </a:lnSpc>
            </a:pP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LEVODOPA			</a:t>
            </a:r>
            <a:r>
              <a:rPr lang="en-US" altLang="zh-CN" sz="12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[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左旋多巴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2">
              <a:lnSpc>
                <a:spcPct val="100000"/>
              </a:lnSpc>
            </a:pPr>
            <a:r>
              <a:rPr lang="en-US" altLang="zh-CN" sz="1200" b="0" dirty="0" err="1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CARBIDOPA+LEVODOPA+ENTACAPONE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lang="en-US" altLang="zh-CN" sz="12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[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卡比多巴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+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左旋多巴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+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恩他卡朋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>
              <a:lnSpc>
                <a:spcPct val="100000"/>
              </a:lnSpc>
            </a:pP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MAO-B Inhibitor: 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SELEGILINE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司来吉兰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>
              <a:lnSpc>
                <a:spcPct val="100000"/>
              </a:lnSpc>
            </a:pP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DR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Agonist (Non-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ergoline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)	    </a:t>
            </a:r>
          </a:p>
          <a:p>
            <a:pPr lvl="2">
              <a:lnSpc>
                <a:spcPct val="100000"/>
              </a:lnSpc>
            </a:pPr>
            <a:r>
              <a:rPr lang="en-US" altLang="zh-CN" sz="12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PRAMIPEXOLE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	</a:t>
            </a:r>
            <a:r>
              <a:rPr lang="en-US" altLang="zh-CN" sz="12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[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普拉克索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2">
              <a:lnSpc>
                <a:spcPct val="100000"/>
              </a:lnSpc>
            </a:pPr>
            <a:r>
              <a:rPr lang="en-US" altLang="zh-CN" sz="1200" b="0" dirty="0" err="1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PIRIBEDIL</a:t>
            </a:r>
            <a:r>
              <a:rPr lang="en-US" altLang="zh-CN" sz="12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</a:t>
            </a:r>
            <a:r>
              <a:rPr lang="en-US" altLang="zh-CN" sz="12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[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吡贝地尔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>
              <a:lnSpc>
                <a:spcPct val="100000"/>
              </a:lnSpc>
            </a:pP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COMT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Inhibitor: </a:t>
            </a:r>
            <a:r>
              <a:rPr lang="en-US" altLang="zh-CN" sz="14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ENTACAPONE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</a:t>
            </a:r>
            <a:r>
              <a:rPr lang="en-US" altLang="zh-CN" sz="14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[</a:t>
            </a:r>
            <a:r>
              <a:rPr lang="zh-CN" altLang="en-US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恩他卡朋</a:t>
            </a: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1">
              <a:lnSpc>
                <a:spcPct val="100000"/>
              </a:lnSpc>
            </a:pPr>
            <a:r>
              <a:rPr lang="en-US" altLang="zh-CN" sz="14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Others	    </a:t>
            </a:r>
          </a:p>
          <a:p>
            <a:pPr lvl="2">
              <a:lnSpc>
                <a:spcPct val="100000"/>
              </a:lnSpc>
            </a:pPr>
            <a:r>
              <a:rPr lang="en-US" altLang="zh-CN" sz="12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TRIHEXYPHENIDYL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</a:t>
            </a:r>
            <a:r>
              <a:rPr lang="en-US" altLang="zh-CN" sz="12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[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苯海索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2">
              <a:lnSpc>
                <a:spcPct val="100000"/>
              </a:lnSpc>
            </a:pP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AMANTADINE		</a:t>
            </a:r>
            <a:r>
              <a:rPr lang="en-US" altLang="zh-CN" sz="12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[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金刚烷胺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  <a:p>
            <a:pPr lvl="2">
              <a:lnSpc>
                <a:spcPct val="100000"/>
              </a:lnSpc>
            </a:pPr>
            <a:r>
              <a:rPr lang="en-US" altLang="zh-CN" sz="1200" b="0" dirty="0" err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DIHYDROERGOCRISTINE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	</a:t>
            </a:r>
            <a:r>
              <a:rPr lang="en-US" altLang="zh-CN" sz="1200" b="0" dirty="0" smtClean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	[</a:t>
            </a:r>
            <a:r>
              <a:rPr lang="zh-CN" altLang="en-US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二氢麦角汀</a:t>
            </a:r>
            <a:r>
              <a:rPr lang="en-US" altLang="zh-CN" sz="1200" b="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]</a:t>
            </a:r>
          </a:p>
        </p:txBody>
      </p:sp>
      <p:sp>
        <p:nvSpPr>
          <p:cNvPr id="8" name="矩形 7"/>
          <p:cNvSpPr/>
          <p:nvPr/>
        </p:nvSpPr>
        <p:spPr>
          <a:xfrm>
            <a:off x="503354" y="5814120"/>
            <a:ext cx="3222357" cy="2540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51" dirty="0">
                <a:solidFill>
                  <a:schemeClr val="tx2"/>
                </a:solidFill>
              </a:rPr>
              <a:t>STALEVO-ORN is list in </a:t>
            </a:r>
            <a:r>
              <a:rPr lang="en-US" altLang="zh-CN" sz="1051" dirty="0">
                <a:solidFill>
                  <a:schemeClr val="tx2"/>
                </a:solidFill>
                <a:ea typeface="黑体" pitchFamily="2" charset="-122"/>
              </a:rPr>
              <a:t>LEVODOPA in this report.</a:t>
            </a:r>
            <a:endParaRPr lang="zh-CN" altLang="en-US" sz="105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260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69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"In MAT </a:t>
            </a:r>
            <a:r>
              <a:rPr lang="en-US" altLang="zh-CN" sz="1800" dirty="0" smtClean="0"/>
              <a:t>16Q1, </a:t>
            </a:r>
            <a:r>
              <a:rPr lang="en-US" altLang="zh-CN" sz="1800" dirty="0"/>
              <a:t>the size of anti-</a:t>
            </a:r>
            <a:r>
              <a:rPr lang="en-US" altLang="zh-CN" sz="1800" dirty="0" err="1"/>
              <a:t>parkinson</a:t>
            </a:r>
            <a:r>
              <a:rPr lang="en-US" altLang="zh-CN" sz="1800" dirty="0"/>
              <a:t> market was </a:t>
            </a:r>
            <a:r>
              <a:rPr lang="en-US" altLang="zh-CN" sz="1800" dirty="0" smtClean="0"/>
              <a:t>755 </a:t>
            </a:r>
            <a:r>
              <a:rPr lang="en-US" altLang="zh-CN" sz="1800" dirty="0"/>
              <a:t>Mil. RMB with a GR of </a:t>
            </a:r>
            <a:r>
              <a:rPr lang="en-US" altLang="zh-CN" sz="1800" dirty="0" smtClean="0"/>
              <a:t>15.3%."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EPL(Anti-PD Market) - Category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2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EPL(Anti-PD Market) Relevant Market = N04A (Anti-parkinson drugs)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80530527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266558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7837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7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Share of MECOBALAMIN accounted for 63.9% with GR of 3.2% in MAT 1Q16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MBL(VB12) - Category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18679234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187494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2012222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70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MAO-B Inhibitor (SELEGILINE) kept a high growth rate of </a:t>
            </a:r>
            <a:r>
              <a:rPr lang="en-US" altLang="zh-CN" sz="1800" dirty="0" smtClean="0"/>
              <a:t>86.3% </a:t>
            </a:r>
            <a:r>
              <a:rPr lang="en-US" altLang="zh-CN" sz="1800" dirty="0"/>
              <a:t>in QTR </a:t>
            </a:r>
            <a:r>
              <a:rPr lang="en-US" altLang="zh-CN" sz="1800" dirty="0" smtClean="0"/>
              <a:t>16Q1 </a:t>
            </a:r>
            <a:r>
              <a:rPr lang="en-US" altLang="zh-CN" sz="1800" dirty="0"/>
              <a:t>based on a small market </a:t>
            </a:r>
            <a:r>
              <a:rPr lang="en-US" altLang="zh-CN" sz="1800" dirty="0" smtClean="0"/>
              <a:t>size.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7432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EPL(Anti-PD Market) - Category Value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7431"/>
            <a:ext cx="3017521" cy="43221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9" name="矩形 18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EPL(Anti-PD Market) Relevant Market = N04A (Anti-parkinson drugs)</a:t>
            </a:r>
            <a:endParaRPr lang="en-US" sz="800" dirty="0"/>
          </a:p>
        </p:txBody>
      </p:sp>
      <p:sp>
        <p:nvSpPr>
          <p:cNvPr id="18" name="文本框 17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8895938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61502319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03413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71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"DR Agonist’s market share showed an upward trend, while Levodopa showed the opposite trend."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EPL(Anti-PD Market) - Category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EPL(Anti-PD Market) Relevant Market = N04A (Anti-parkinson drugs)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7421402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9187990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50768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72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/>
              <a:t>DR </a:t>
            </a:r>
            <a:r>
              <a:rPr lang="en-US" altLang="zh-CN" sz="1800" dirty="0"/>
              <a:t>Agonist’s market share had exceeded Levodopa in QTR 14Q2, and reached </a:t>
            </a:r>
            <a:r>
              <a:rPr lang="en-US" altLang="zh-CN" sz="1800" dirty="0" smtClean="0"/>
              <a:t>46.3</a:t>
            </a:r>
            <a:r>
              <a:rPr lang="en-US" altLang="zh-CN" sz="1800" dirty="0"/>
              <a:t>% market share in QTR </a:t>
            </a:r>
            <a:r>
              <a:rPr lang="en-US" altLang="zh-CN" sz="1800" dirty="0" smtClean="0"/>
              <a:t>16Q1, </a:t>
            </a:r>
            <a:r>
              <a:rPr lang="en-US" altLang="zh-CN" sz="1800" dirty="0"/>
              <a:t>with growth </a:t>
            </a:r>
            <a:r>
              <a:rPr lang="en-US" altLang="zh-CN" sz="1800" dirty="0" smtClean="0"/>
              <a:t>rate higher than the relevant market.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EPL(Anti-PD Market) - Category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EPL(Anti-PD Market) Relevant Market = N04A (Anti-parkinson drugs)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577356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3562546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76202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73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smtClean="0">
                <a:latin typeface="+mj-lt"/>
              </a:rPr>
              <a:t>"Madopar’s market share showed a continuous downward trend, while Sifrol’s market share kept upward trend. Eldepryl grew much faster with a small base market. "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60250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EPL(Anti-PD Market) - Brand Value%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60250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EPL(Anti-PD Market) Relevant Market = N04A (Anti-parkinson drugs)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9909559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739943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551870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74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ELDEPRYL grew much faster than relevant market and gained </a:t>
            </a:r>
            <a:r>
              <a:rPr lang="en-US" altLang="zh-CN" sz="1800" dirty="0" smtClean="0"/>
              <a:t>0.3% </a:t>
            </a:r>
            <a:r>
              <a:rPr lang="en-US" altLang="zh-CN" sz="1800" dirty="0"/>
              <a:t>market share </a:t>
            </a:r>
            <a:r>
              <a:rPr lang="en-US" altLang="zh-CN" sz="1800" dirty="0" smtClean="0"/>
              <a:t>in </a:t>
            </a:r>
            <a:r>
              <a:rPr lang="en-US" altLang="zh-CN" sz="1800" dirty="0"/>
              <a:t>QTR </a:t>
            </a:r>
            <a:r>
              <a:rPr lang="en-US" altLang="zh-CN" sz="1800" dirty="0" smtClean="0"/>
              <a:t>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EPL(Anti-PD Market) - Brand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8239"/>
            <a:ext cx="3017521" cy="426721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EPL(Anti-PD Market) Relevant Market = N04A (Anti-parkinson drugs)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7514433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6250815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72867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75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ELDEPRYL grew much faster than relevant market by Patient Day and reached </a:t>
            </a:r>
            <a:r>
              <a:rPr lang="en-US" altLang="zh-CN" sz="1800" dirty="0" smtClean="0"/>
              <a:t>1.8% PD </a:t>
            </a:r>
            <a:r>
              <a:rPr lang="en-US" altLang="zh-CN" sz="1800" dirty="0"/>
              <a:t>share in </a:t>
            </a:r>
            <a:r>
              <a:rPr lang="en-US" altLang="zh-CN" sz="1800" dirty="0" smtClean="0"/>
              <a:t>MAT 16Q1.</a:t>
            </a:r>
            <a:endParaRPr lang="en-US" altLang="zh-CN" sz="1800" dirty="0"/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9844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EPL(Anti-PD Market) - Brand PD%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9844"/>
            <a:ext cx="3017521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EPL(Anti-PD Market) Relevant Market = N04A (Anti-parkinson drugs)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985518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6109320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4126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76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/>
              <a:t>In Patient Day share, the leading brand BENZHEXOL-JSU (</a:t>
            </a:r>
            <a:r>
              <a:rPr lang="en-US" altLang="zh-CN" sz="1800" dirty="0" err="1"/>
              <a:t>Trihexyphenidyl</a:t>
            </a:r>
            <a:r>
              <a:rPr lang="en-US" altLang="zh-CN" sz="1800" dirty="0"/>
              <a:t>, Changzhou </a:t>
            </a:r>
            <a:r>
              <a:rPr lang="en-US" altLang="zh-CN" sz="1800" dirty="0" err="1"/>
              <a:t>Kangpu</a:t>
            </a:r>
            <a:r>
              <a:rPr lang="en-US" altLang="zh-CN" sz="1800" dirty="0"/>
              <a:t> Pharm) presented a negative growth in the  past, but a </a:t>
            </a:r>
            <a:r>
              <a:rPr lang="en-US" altLang="zh-CN" sz="1800" dirty="0" smtClean="0"/>
              <a:t>notable </a:t>
            </a:r>
            <a:r>
              <a:rPr lang="en-US" altLang="zh-CN" sz="1800" dirty="0"/>
              <a:t>positive growth in </a:t>
            </a:r>
            <a:r>
              <a:rPr lang="en-US" altLang="zh-CN" sz="1800" dirty="0" smtClean="0"/>
              <a:t>QTR </a:t>
            </a:r>
            <a:r>
              <a:rPr lang="en-US" altLang="zh-CN" sz="1800" dirty="0"/>
              <a:t>16Q1."</a:t>
            </a: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EPL(Anti-PD Market) - Brand PD%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PD 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PD%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EPL(Anti-PD Market) Relevant Market = N04A (Anti-parkinson drugs)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3554824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3376197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66701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-5419" y="1160464"/>
            <a:ext cx="8785225" cy="5278437"/>
          </a:xfrm>
        </p:spPr>
        <p:txBody>
          <a:bodyPr/>
          <a:lstStyle/>
          <a:p>
            <a:r>
              <a:rPr lang="en-US" altLang="zh-CN" sz="1400" dirty="0"/>
              <a:t>IMS Data Instruction </a:t>
            </a:r>
          </a:p>
          <a:p>
            <a:pPr lvl="1"/>
            <a:r>
              <a:rPr lang="en-US" altLang="zh-CN" sz="1400" dirty="0"/>
              <a:t>A11F: Code of Therapeutic Classification, TCIII</a:t>
            </a:r>
          </a:p>
          <a:p>
            <a:pPr lvl="1"/>
            <a:r>
              <a:rPr lang="en-US" altLang="zh-CN" sz="1400" dirty="0"/>
              <a:t>QTR: Quarter, 3 Months</a:t>
            </a:r>
          </a:p>
          <a:p>
            <a:pPr lvl="1"/>
            <a:r>
              <a:rPr lang="en-US" altLang="zh-CN" sz="1400" dirty="0"/>
              <a:t>MAT: Moving Annual Total; e.g.: </a:t>
            </a:r>
            <a:endParaRPr lang="en-US" altLang="zh-CN" sz="1400" dirty="0" smtClean="0"/>
          </a:p>
          <a:p>
            <a:pPr lvl="2"/>
            <a:r>
              <a:rPr lang="en-US" altLang="zh-CN" sz="1400" dirty="0" smtClean="0"/>
              <a:t>MAT 3Q14 </a:t>
            </a:r>
            <a:r>
              <a:rPr lang="en-US" altLang="zh-CN" sz="1400" dirty="0"/>
              <a:t>= </a:t>
            </a:r>
            <a:r>
              <a:rPr lang="en-US" altLang="zh-CN" sz="1400" dirty="0" smtClean="0"/>
              <a:t>QTR 4Q13+QTR1Q14+QTR2Q14+QTR3Q14</a:t>
            </a:r>
            <a:endParaRPr lang="en-US" altLang="zh-CN" sz="1400" dirty="0"/>
          </a:p>
          <a:p>
            <a:pPr lvl="1"/>
            <a:r>
              <a:rPr lang="en-US" altLang="zh-CN" sz="1400" dirty="0" smtClean="0"/>
              <a:t>YTD</a:t>
            </a:r>
            <a:r>
              <a:rPr lang="en-US" altLang="zh-CN" sz="1400" dirty="0"/>
              <a:t>: Year to Date; Cumulative, Jan 1st to end of the Audit Period</a:t>
            </a:r>
          </a:p>
          <a:p>
            <a:pPr lvl="1"/>
            <a:r>
              <a:rPr lang="en-US" altLang="zh-CN" sz="1400" dirty="0"/>
              <a:t>MS%: Market Share; in this report, MS% is value market share</a:t>
            </a:r>
          </a:p>
          <a:p>
            <a:pPr lvl="1"/>
            <a:r>
              <a:rPr lang="en-US" altLang="zh-CN" sz="1400" dirty="0"/>
              <a:t>GR%: Growth Rate; in this report, GR is compared with the same period in last year, </a:t>
            </a:r>
            <a:r>
              <a:rPr lang="zh-CN" altLang="en-US" sz="1400" dirty="0"/>
              <a:t>同比</a:t>
            </a:r>
          </a:p>
          <a:p>
            <a:pPr lvl="1"/>
            <a:r>
              <a:rPr lang="en-US" altLang="zh-CN" sz="1400" dirty="0"/>
              <a:t>RALTIVA-GXN (FEXOFENADINE): Brand Name-Company Name (Molecule)</a:t>
            </a:r>
          </a:p>
          <a:p>
            <a:pPr lvl="1"/>
            <a:r>
              <a:rPr lang="en-US" altLang="zh-CN" sz="1400" dirty="0" smtClean="0"/>
              <a:t>Merislon-EI2 (N07C): </a:t>
            </a:r>
            <a:r>
              <a:rPr lang="en-US" altLang="zh-CN" sz="1400" dirty="0"/>
              <a:t>Brand Name-Company Name (TCIII)</a:t>
            </a:r>
          </a:p>
          <a:p>
            <a:endParaRPr lang="zh-CN" altLang="en-US" sz="14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1"/>
          </p:nvPr>
        </p:nvSpPr>
        <p:spPr>
          <a:xfrm>
            <a:off x="84138" y="6547929"/>
            <a:ext cx="451822" cy="246221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77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7318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 - Patient Day</a:t>
            </a:r>
            <a:r>
              <a:rPr lang="zh-CN" altLang="en-US" sz="180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定义及计算方法</a:t>
            </a:r>
          </a:p>
        </p:txBody>
      </p:sp>
      <p:sp>
        <p:nvSpPr>
          <p:cNvPr id="3" name="矩形 2"/>
          <p:cNvSpPr/>
          <p:nvPr/>
        </p:nvSpPr>
        <p:spPr>
          <a:xfrm>
            <a:off x="453966" y="1192399"/>
            <a:ext cx="8439124" cy="1816944"/>
          </a:xfrm>
          <a:prstGeom prst="rect">
            <a:avLst/>
          </a:prstGeom>
        </p:spPr>
        <p:txBody>
          <a:bodyPr wrap="square" lIns="92492" tIns="46246" rIns="92492" bIns="46246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Patient Day 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患者治疗天数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，相当于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Days of Therapy (DOT) </a:t>
            </a:r>
          </a:p>
          <a:p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该产品销售支片数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÷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每个患者每日服用支片数</a:t>
            </a:r>
            <a:endParaRPr lang="en-US" altLang="zh-CN" sz="16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该产品销售支片数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÷(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该产品每日用量</a:t>
            </a:r>
            <a:r>
              <a:rPr lang="en-US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÷</a:t>
            </a: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该产品规格剂量</a:t>
            </a:r>
            <a:r>
              <a:rPr lang="en-US" altLang="zh-CN" sz="16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例如，规格为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40mg/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片的枢瑞，销售了</a:t>
            </a:r>
            <a:r>
              <a:rPr lang="en-US" altLang="zh-CN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150</a:t>
            </a:r>
            <a:r>
              <a:rPr lang="zh-CN" altLang="en-US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，枢瑞用量为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60mg/(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患者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，则，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PD=150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÷[60mg/(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天*患者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)÷40mg/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]=150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÷[1.5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片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/(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患者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)]=</a:t>
            </a:r>
            <a:r>
              <a:rPr lang="en-US" altLang="zh-CN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患者</a:t>
            </a:r>
            <a:r>
              <a:rPr lang="en-US" altLang="zh-CN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zh-CN" altLang="en-US" sz="1600" b="1" u="sng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9299006"/>
              </p:ext>
            </p:extLst>
          </p:nvPr>
        </p:nvGraphicFramePr>
        <p:xfrm>
          <a:off x="614051" y="3359208"/>
          <a:ext cx="8019067" cy="260840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649821"/>
                <a:gridCol w="1089302"/>
                <a:gridCol w="1019641"/>
                <a:gridCol w="1991791"/>
                <a:gridCol w="2268512"/>
              </a:tblGrid>
              <a:tr h="52168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大类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通用名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商品名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每人每日服用片数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换算成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PD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</a:tr>
              <a:tr h="521680">
                <a:tc rowSpan="4">
                  <a:txBody>
                    <a:bodyPr/>
                    <a:lstStyle/>
                    <a:p>
                      <a:pPr algn="l" fontAlgn="ctr"/>
                      <a:r>
                        <a:rPr lang="en-US" sz="1600" b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SERM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 rowSpan="3"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托瑞米芬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法乐通</a:t>
                      </a:r>
                      <a:endParaRPr lang="zh-CN" altLang="en-US" sz="1600" b="0" i="0" u="none" strike="noStrike" dirty="0">
                        <a:solidFill>
                          <a:srgbClr val="C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每日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</a:t>
                      </a:r>
                      <a:endParaRPr lang="zh-CN" altLang="en-US" sz="1600" b="0" i="0" u="none" strike="noStrike" dirty="0">
                        <a:solidFill>
                          <a:srgbClr val="C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片数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C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/1</a:t>
                      </a:r>
                      <a:endParaRPr lang="zh-CN" altLang="en-US" sz="1600" b="0" i="0" u="none" strike="noStrike" dirty="0">
                        <a:solidFill>
                          <a:srgbClr val="C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</a:tr>
              <a:tr h="52168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枢瑞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40mg, </a:t>
                      </a:r>
                      <a:r>
                        <a:rPr lang="zh-CN" alt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每日</a:t>
                      </a:r>
                      <a:r>
                        <a:rPr lang="en-US" altLang="zh-CN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1.5</a:t>
                      </a:r>
                      <a:r>
                        <a:rPr lang="zh-CN" altLang="en-US" sz="1600" b="0" i="0" u="none" strike="noStrike" kern="120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片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片数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/1.5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</a:tr>
              <a:tr h="52168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l" fontAlgn="ctr"/>
                      <a:endParaRPr lang="zh-CN" alt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72000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60mg,</a:t>
                      </a:r>
                      <a:r>
                        <a:rPr lang="en-US" altLang="zh-CN" sz="1600" b="0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每日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片数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/1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</a:tr>
              <a:tr h="52168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他莫昔芬</a:t>
                      </a:r>
                      <a:endParaRPr lang="zh-CN" altLang="en-US" sz="1600" b="0" i="0" u="none" strike="noStrike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u="none" strike="noStrike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每日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=</a:t>
                      </a:r>
                      <a:r>
                        <a:rPr lang="zh-CN" alt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片数</a:t>
                      </a:r>
                      <a:r>
                        <a:rPr lang="en-US" altLang="zh-CN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/2</a:t>
                      </a:r>
                      <a:endParaRPr lang="zh-CN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4159" marR="8488" marT="9549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2899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Appendix- MBL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8729197"/>
              </p:ext>
            </p:extLst>
          </p:nvPr>
        </p:nvGraphicFramePr>
        <p:xfrm>
          <a:off x="1202201" y="1185513"/>
          <a:ext cx="6873879" cy="5277916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348054"/>
                <a:gridCol w="937455"/>
                <a:gridCol w="2588370"/>
              </a:tblGrid>
              <a:tr h="188497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Brand- EN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Brand- CN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Company- CN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BO 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KE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 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BAO,H+I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 (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MECOBALAMIN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)</a:t>
                      </a:r>
                      <a:endParaRPr kumimoji="1" lang="en-US" altLang="zh-CN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博可保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海南斯达制药有限公司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YI SHEN BAO-HKX (MECOBALAMIN)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怡神保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华北制药康欣有限公司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YI WEI KANG-HWH (MECOBALAMIN)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怡维康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湖北武汉怡奥药业有限公司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QU LI-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CGY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(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MECOBALAMIN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曲力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重庆药友制药有限责任公司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MI 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NUO-LN6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(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MECOBALAMIN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弥诺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沈阳澳华制药有限公司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DAI FANG,SL+ (MECOBALAMIN)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代芳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山东鲁抗辰欣药业有限公司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AI KE BAO-JSJ (MECOBALAMIN)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爱柯保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江苏四环生物股份有限公司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XIN 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KE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BAO-FFJ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(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MECOBALAMIN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欣可保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福建金山生物制药股份有限公司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LUO TANG-BJJ (MECOBALAMIN)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洛唐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北京银建药业有限公司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BO DI TONG-JS7 (MECOBALAMIN)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博迪同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南京瑞尔医药有限公司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OU WEI (MECOBALAMIN)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欧维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石药集团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)</a:t>
                      </a: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欧意药业有限公司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TUO PU YOU</a:t>
                      </a: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(MECOBALAMIN)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托普优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山东瑞阳制药有限公司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QI XIN (MECOBALAMIN)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奇信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江苏扬子江药业集团南京海陵药业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ZHUO HE  JSJ (MECOBALAMIN)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卓和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江苏四环生物股份有限公司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COBAMAMIDE -HZR (COBAMAMIDE)</a:t>
                      </a:r>
                      <a:endParaRPr kumimoji="1" lang="en-US" altLang="zh-CN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腺苷钴胺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 smtClean="0">
                          <a:effectLst/>
                          <a:latin typeface="+mj-ea"/>
                          <a:ea typeface="+mj-ea"/>
                        </a:rPr>
                        <a:t> 河北智同生物制药有限公司</a:t>
                      </a:r>
                      <a:endParaRPr lang="zh-CN" altLang="en-US" sz="1050" b="0" i="0" u="none" strike="noStrike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8342" marR="8342" marT="9525" marB="0" anchor="ctr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COBAMAMIDE –CQY (COBAMAMIDE)</a:t>
                      </a:r>
                      <a:endParaRPr kumimoji="1" lang="en-US" altLang="zh-CN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腺苷钴胺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 smtClean="0">
                          <a:effectLst/>
                          <a:latin typeface="+mj-ea"/>
                          <a:ea typeface="+mj-ea"/>
                        </a:rPr>
                        <a:t> 重庆药友制药有限责任公司</a:t>
                      </a:r>
                      <a:endParaRPr lang="zh-CN" altLang="en-US" sz="1050" b="0" i="0" u="none" strike="noStrike" dirty="0">
                        <a:effectLst/>
                        <a:latin typeface="+mj-ea"/>
                        <a:ea typeface="+mj-ea"/>
                      </a:endParaRPr>
                    </a:p>
                  </a:txBody>
                  <a:tcPr marL="8342" marR="8342" marT="9525" marB="0" anchor="ctr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it-IT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YA BAO LI WEI,SH- (MECOBALAMIN)</a:t>
                      </a:r>
                      <a:endParaRPr kumimoji="1" lang="en-US" altLang="zh-CN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亚宝力维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山西亚宝药业集团股份有限公司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COENZYME B12-HVA (COBAMAMIDE)</a:t>
                      </a:r>
                      <a:endParaRPr kumimoji="1" lang="en-US" altLang="zh-CN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千安倍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华北制药集团有限公司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FU XIN KANG LIN-SBP (COBAMAMIDE)</a:t>
                      </a:r>
                      <a:endParaRPr kumimoji="1" lang="en-US" altLang="zh-CN" sz="105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福欣康林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上海第一生化药业公司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COENZYME B12-HHB (COBAMAMIDE)</a:t>
                      </a:r>
                      <a:endParaRPr kumimoji="1" lang="en-US" altLang="zh-CN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瑞汀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哈尔滨三联药业有限公司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COBAMAMIDE-HJE (COBAMAMIDE)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腺苷钴胺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保定三九济世生物药业有限公司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SAI LI TAI-FGF (COBAMAMIDE)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赛立泰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福建古田制药厂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VITAMIN B12-BY8 (CYANOCOBALAMIN)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维生素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B12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广州白云山天心制药股份有限公司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VITAMIN B12-J2Y (CYANOCOBALAMIN)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维生素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B12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天津金耀氨基酸公司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VITAMIN B12-SBP (CYANOCOBALAMIN)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维生素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B12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上海第一生化药业公司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WISK-JCJ (CYANOCOBALAMIN)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维斯克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长春精优药业股份有限公司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18849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PA KE LAI- HHB (CYANOCOBALAMIN)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帕克莱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哈尔滨三联药业有限公司</a:t>
                      </a:r>
                    </a:p>
                  </a:txBody>
                  <a:tcPr marL="78813" marR="78813" marT="0" marB="0" anchor="ctr" horzOverflow="overflow"/>
                </a:tc>
              </a:tr>
            </a:tbl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41" y="6547931"/>
            <a:ext cx="388759" cy="246221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000000"/>
                </a:solidFill>
              </a:rPr>
              <a:pPr/>
              <a:t>79</a:t>
            </a:fld>
            <a:endParaRPr lang="zh-CN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6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8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Share of MECOBALAMIN accounted for 63.3% with GR of  2% in QTR 1Q16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MBL(VB12) - Category Value%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53519"/>
            <a:ext cx="3017521" cy="433388"/>
          </a:xfrm>
          <a:prstGeom prst="rect">
            <a:avLst/>
          </a:prstGeom>
          <a:solidFill>
            <a:schemeClr val="bg1">
              <a:alpha val="39999"/>
            </a:schemeClr>
          </a:solidFill>
          <a:ln>
            <a:noFill/>
          </a:ln>
          <a:effectLst/>
          <a:extLst/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QTR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 smtClean="0"/>
              <a:t>VALUE%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MBL(VB12) Relevant Market = A11F (VB12 Plain )</a:t>
            </a:r>
            <a:endParaRPr lang="en-US" sz="800" dirty="0"/>
          </a:p>
        </p:txBody>
      </p:sp>
      <p:sp>
        <p:nvSpPr>
          <p:cNvPr id="19" name="文本框 18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0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8358964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1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1004388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3058014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Appendix- MYO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9897799"/>
              </p:ext>
            </p:extLst>
          </p:nvPr>
        </p:nvGraphicFramePr>
        <p:xfrm>
          <a:off x="1202201" y="1185516"/>
          <a:ext cx="6873879" cy="1905435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928357"/>
                <a:gridCol w="1357152"/>
                <a:gridCol w="2588370"/>
              </a:tblGrid>
              <a:tr h="21171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Brand- EN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Brand- CN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Company- CN</a:t>
                      </a:r>
                      <a:endParaRPr kumimoji="1" lang="en-US" altLang="zh-CN" sz="105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JI YUE-JY5 (M03B)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济悦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江苏济川制药集团公司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LIORESAL-NBJ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(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M03B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)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力奥来素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北京诺华制药有限公司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LU NAN 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BEI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TE-S6B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(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M03B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)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鲁南贝特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山东鲁南贝特制药有限公司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SPINAX-WE4 (M03B)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郝智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台湾卫达化学制药股份有限公司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YI YU-SQ+ (M03B)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宜宇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青岛格瑞药业有限公司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ZUFEN-ZN1 (M03B)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枢芬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宁波市天衡制药厂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ZUO NING-H7Y (M03B)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佐宁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湖南亚大制药有限公司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FENAROL-DDP (M03B)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芬那露</a:t>
                      </a: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非脑乐</a:t>
                      </a: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丹东医创药业有限责任公司</a:t>
                      </a:r>
                    </a:p>
                  </a:txBody>
                  <a:tcPr marL="78813" marR="78813" marT="0" marB="0" anchor="ctr" horzOverflow="overflow"/>
                </a:tc>
              </a:tr>
            </a:tbl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41" y="6547931"/>
            <a:ext cx="388759" cy="246221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000000"/>
                </a:solidFill>
              </a:rPr>
              <a:pPr/>
              <a:t>80</a:t>
            </a:fld>
            <a:endParaRPr lang="zh-CN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9503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Appendix- ALP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1817957"/>
              </p:ext>
            </p:extLst>
          </p:nvPr>
        </p:nvGraphicFramePr>
        <p:xfrm>
          <a:off x="1202201" y="1185514"/>
          <a:ext cx="6873879" cy="2328865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982410"/>
                <a:gridCol w="2303099"/>
                <a:gridCol w="2588370"/>
              </a:tblGrid>
              <a:tr h="21171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Brand- EN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94584" marR="94584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Brand- CN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94584" marR="94584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Company- CN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94584" marR="94584" marT="0" marB="0" anchor="ctr" horzOverflow="overflow"/>
                </a:tc>
              </a:tr>
              <a:tr h="211715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   THIOCTIC ACID      YBA</a:t>
                      </a:r>
                    </a:p>
                  </a:txBody>
                  <a:tcPr marL="94584" marR="94584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亚宝药业太原制药有限公司</a:t>
                      </a:r>
                    </a:p>
                  </a:txBody>
                  <a:tcPr marL="94584" marR="94584" marT="9525" marB="0" anchor="ctr"/>
                </a:tc>
              </a:tr>
              <a:tr h="2117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   TANG </a:t>
                      </a:r>
                      <a:r>
                        <a:rPr lang="en-US" sz="1050" b="0" i="0" u="none" strike="noStrike" dirty="0" err="1">
                          <a:effectLst/>
                          <a:latin typeface="+mn-lt"/>
                        </a:rPr>
                        <a:t>KE</a:t>
                      </a:r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 TING       </a:t>
                      </a:r>
                      <a:r>
                        <a:rPr lang="en-US" sz="1050" b="0" i="0" u="none" strike="noStrike" dirty="0" err="1">
                          <a:effectLst/>
                          <a:latin typeface="+mn-lt"/>
                        </a:rPr>
                        <a:t>S5I</a:t>
                      </a:r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94584" marR="94584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唐可停</a:t>
                      </a:r>
                    </a:p>
                  </a:txBody>
                  <a:tcPr marL="94584" marR="94584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上海现代哈森</a:t>
                      </a:r>
                      <a:r>
                        <a:rPr lang="en-US" altLang="zh-CN" sz="1050" b="0" i="0" u="none" strike="noStrike" dirty="0">
                          <a:effectLst/>
                          <a:latin typeface="+mn-lt"/>
                        </a:rPr>
                        <a:t>(</a:t>
                      </a:r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商丘</a:t>
                      </a:r>
                      <a:r>
                        <a:rPr lang="en-US" altLang="zh-CN" sz="1050" b="0" i="0" u="none" strike="noStrike" dirty="0">
                          <a:effectLst/>
                          <a:latin typeface="+mn-lt"/>
                        </a:rPr>
                        <a:t>)</a:t>
                      </a:r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药业有限公司</a:t>
                      </a:r>
                    </a:p>
                  </a:txBody>
                  <a:tcPr marL="94584" marR="94584" marT="9525" marB="0" anchor="ctr"/>
                </a:tc>
              </a:tr>
              <a:tr h="211715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   THIOCTIC ACID      YT.</a:t>
                      </a:r>
                    </a:p>
                  </a:txBody>
                  <a:tcPr marL="94584" marR="94584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烟台只楚药业有限公司</a:t>
                      </a:r>
                    </a:p>
                  </a:txBody>
                  <a:tcPr marL="94584" marR="94584" marT="9525" marB="0" anchor="ctr"/>
                </a:tc>
              </a:tr>
              <a:tr h="211715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   THIOCTIC ACID      CQY</a:t>
                      </a:r>
                    </a:p>
                  </a:txBody>
                  <a:tcPr marL="94584" marR="94584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重庆药友制药有限责任公司</a:t>
                      </a:r>
                    </a:p>
                  </a:txBody>
                  <a:tcPr marL="94584" marR="94584" marT="9525" marB="0" anchor="ctr"/>
                </a:tc>
              </a:tr>
              <a:tr h="211715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   THIOCTIC ACID      J6M</a:t>
                      </a:r>
                    </a:p>
                  </a:txBody>
                  <a:tcPr marL="94584" marR="94584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>
                          <a:effectLst/>
                          <a:latin typeface="+mn-lt"/>
                        </a:rPr>
                        <a:t>江苏神龙药业有限公司</a:t>
                      </a:r>
                    </a:p>
                  </a:txBody>
                  <a:tcPr marL="94584" marR="94584" marT="9525" marB="0" anchor="ctr"/>
                </a:tc>
              </a:tr>
              <a:tr h="21171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   KAI DI XIN         </a:t>
                      </a:r>
                      <a:r>
                        <a:rPr lang="en-US" sz="1050" b="0" i="0" u="none" strike="noStrike" dirty="0" err="1">
                          <a:effectLst/>
                          <a:latin typeface="+mn-lt"/>
                        </a:rPr>
                        <a:t>DDP</a:t>
                      </a:r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94584" marR="94584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凯帝欣</a:t>
                      </a:r>
                    </a:p>
                  </a:txBody>
                  <a:tcPr marL="94584" marR="94584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丹东医创药业有限责任公司</a:t>
                      </a:r>
                    </a:p>
                  </a:txBody>
                  <a:tcPr marL="94584" marR="94584" marT="9525" marB="0" anchor="ctr"/>
                </a:tc>
              </a:tr>
              <a:tr h="211715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   THIOCTIC ACID      JJX</a:t>
                      </a:r>
                    </a:p>
                  </a:txBody>
                  <a:tcPr marL="94584" marR="94584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南京新百药业有限公司</a:t>
                      </a:r>
                    </a:p>
                  </a:txBody>
                  <a:tcPr marL="94584" marR="94584" marT="9525" marB="0" anchor="ctr"/>
                </a:tc>
              </a:tr>
              <a:tr h="211715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   </a:t>
                      </a:r>
                      <a:r>
                        <a:rPr lang="en-US" sz="1050" b="0" i="0" u="none" strike="noStrike" dirty="0" err="1">
                          <a:effectLst/>
                          <a:latin typeface="+mn-lt"/>
                        </a:rPr>
                        <a:t>THIOCTIC</a:t>
                      </a:r>
                      <a:r>
                        <a:rPr lang="en-US" sz="1050" b="0" i="0" u="none" strike="noStrike" dirty="0">
                          <a:effectLst/>
                          <a:latin typeface="+mn-lt"/>
                        </a:rPr>
                        <a:t> ACID      </a:t>
                      </a:r>
                      <a:r>
                        <a:rPr lang="en-US" sz="1050" b="0" i="0" u="none" strike="noStrike" dirty="0" err="1">
                          <a:effectLst/>
                          <a:latin typeface="+mn-lt"/>
                        </a:rPr>
                        <a:t>S1Q</a:t>
                      </a:r>
                      <a:endParaRPr lang="en-US" sz="1050" b="0" i="0" u="none" strike="noStrike" dirty="0">
                        <a:effectLst/>
                        <a:latin typeface="+mn-lt"/>
                      </a:endParaRPr>
                    </a:p>
                  </a:txBody>
                  <a:tcPr marL="94584" marR="94584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山东齐都药业有限公司</a:t>
                      </a:r>
                    </a:p>
                  </a:txBody>
                  <a:tcPr marL="94584" marR="94584" marT="9525" marB="0" anchor="ctr"/>
                </a:tc>
              </a:tr>
              <a:tr h="211715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050" b="0" i="0" u="none" strike="noStrike">
                          <a:effectLst/>
                          <a:latin typeface="+mn-lt"/>
                        </a:rPr>
                        <a:t>   THIOCTIC ACID      JWR</a:t>
                      </a:r>
                    </a:p>
                  </a:txBody>
                  <a:tcPr marL="94584" marR="94584" marT="9525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050" b="0" i="0" u="none" strike="noStrike" dirty="0">
                          <a:effectLst/>
                          <a:latin typeface="+mn-lt"/>
                        </a:rPr>
                        <a:t>江苏万禾制药有限公司</a:t>
                      </a:r>
                    </a:p>
                  </a:txBody>
                  <a:tcPr marL="94584" marR="94584" marT="9525" marB="0" anchor="ctr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   ALP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94584" marR="94584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05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奥力宝</a:t>
                      </a:r>
                      <a:r>
                        <a:rPr lang="en-US" altLang="zh-CN" sz="105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(2008.08</a:t>
                      </a:r>
                      <a:r>
                        <a:rPr lang="zh-CN" altLang="en-US" sz="105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转入卫材</a:t>
                      </a:r>
                      <a:r>
                        <a:rPr lang="en-US" altLang="zh-CN" sz="105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zh-CN" altLang="en-US" sz="1050" b="0" i="0" u="none" strike="noStrike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4584" marR="94584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zh-CN" altLang="en-US" sz="105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德国史达德大药厂</a:t>
                      </a:r>
                    </a:p>
                  </a:txBody>
                  <a:tcPr marL="94584" marR="94584" marT="0" marB="0" anchor="ctr" horzOverflow="overflow"/>
                </a:tc>
              </a:tr>
            </a:tbl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39" y="6547930"/>
            <a:ext cx="514885" cy="246221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000000"/>
                </a:solidFill>
              </a:rPr>
              <a:pPr/>
              <a:t>81</a:t>
            </a:fld>
            <a:endParaRPr lang="zh-CN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8830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ea typeface="Tahoma" panose="020B0604030504040204" pitchFamily="34" charset="0"/>
                <a:cs typeface="Tahoma" panose="020B0604030504040204" pitchFamily="34" charset="0"/>
              </a:rPr>
              <a:t>Appendix- GLA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41" y="6547931"/>
            <a:ext cx="388759" cy="246221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000000"/>
                </a:solidFill>
              </a:rPr>
              <a:pPr/>
              <a:t>82</a:t>
            </a:fld>
            <a:endParaRPr lang="zh-CN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5991395"/>
              </p:ext>
            </p:extLst>
          </p:nvPr>
        </p:nvGraphicFramePr>
        <p:xfrm>
          <a:off x="548502" y="1327763"/>
          <a:ext cx="8019096" cy="3806134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1125621"/>
                <a:gridCol w="827046"/>
                <a:gridCol w="1755205"/>
                <a:gridCol w="1228644"/>
                <a:gridCol w="3082580"/>
              </a:tblGrid>
              <a:tr h="27380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 smtClean="0">
                          <a:effectLst/>
                        </a:rPr>
                        <a:t>Brand</a:t>
                      </a:r>
                      <a:r>
                        <a:rPr lang="en-US" altLang="zh-CN" sz="1050" b="1" u="none" strike="noStrike" dirty="0" smtClean="0">
                          <a:effectLst/>
                        </a:rPr>
                        <a:t>- EN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 smtClean="0">
                          <a:effectLst/>
                        </a:rPr>
                        <a:t>Brand</a:t>
                      </a:r>
                      <a:r>
                        <a:rPr lang="en-US" altLang="zh-CN" sz="1050" b="1" u="none" strike="noStrike" dirty="0" smtClean="0">
                          <a:effectLst/>
                        </a:rPr>
                        <a:t>- CN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50" b="1" u="none" strike="noStrike" dirty="0" smtClean="0">
                          <a:effectLst/>
                        </a:rPr>
                        <a:t>Company- CN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effectLst/>
                        </a:rPr>
                        <a:t>Molecule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effectLst/>
                        </a:rPr>
                        <a:t>TC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</a:tr>
              <a:tr h="2738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MIACALCIC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>
                          <a:effectLst/>
                        </a:rPr>
                        <a:t>密盖息</a:t>
                      </a:r>
                      <a:endParaRPr lang="zh-CN" alt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>
                          <a:effectLst/>
                        </a:rPr>
                        <a:t>瑞士诺华制药有限公司</a:t>
                      </a:r>
                      <a:endParaRPr lang="zh-CN" alt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smtClean="0">
                          <a:effectLst/>
                        </a:rPr>
                        <a:t>  </a:t>
                      </a:r>
                      <a:r>
                        <a:rPr lang="en-US" sz="1050" u="none" strike="noStrike" dirty="0" err="1" smtClean="0">
                          <a:effectLst/>
                        </a:rPr>
                        <a:t>Salcatonin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H04A0 (Calcitonins)</a:t>
                      </a:r>
                      <a:endParaRPr 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</a:tr>
              <a:tr h="2738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GAI SAN CHUN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 dirty="0">
                          <a:effectLst/>
                        </a:rPr>
                        <a:t>盖三淳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 dirty="0">
                          <a:effectLst/>
                        </a:rPr>
                        <a:t>青岛正大海尔制药有限公司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smtClean="0">
                          <a:effectLst/>
                        </a:rPr>
                        <a:t>  </a:t>
                      </a:r>
                      <a:r>
                        <a:rPr lang="en-US" sz="1050" u="none" strike="noStrike" dirty="0" err="1" smtClean="0">
                          <a:effectLst/>
                        </a:rPr>
                        <a:t>Calcitriol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A11C2 (Vitamin D Plain)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</a:tr>
              <a:tr h="2738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ROCALTROL</a:t>
                      </a:r>
                      <a:endParaRPr 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>
                          <a:effectLst/>
                        </a:rPr>
                        <a:t>罗盖全</a:t>
                      </a:r>
                      <a:endParaRPr lang="zh-CN" alt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>
                          <a:effectLst/>
                        </a:rPr>
                        <a:t>上海罗氏制药有限公司</a:t>
                      </a:r>
                      <a:endParaRPr lang="zh-CN" alt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smtClean="0">
                          <a:effectLst/>
                        </a:rPr>
                        <a:t>  </a:t>
                      </a:r>
                      <a:r>
                        <a:rPr lang="en-US" sz="1050" u="none" strike="noStrike" dirty="0" err="1" smtClean="0">
                          <a:effectLst/>
                        </a:rPr>
                        <a:t>Calcitriol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A11C2 (Vitamin D Plain)</a:t>
                      </a:r>
                      <a:endParaRPr 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</a:tr>
              <a:tr h="534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FOSAMAX</a:t>
                      </a:r>
                      <a:endParaRPr 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>
                          <a:effectLst/>
                        </a:rPr>
                        <a:t>福善美</a:t>
                      </a:r>
                      <a:endParaRPr lang="zh-CN" alt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>
                          <a:effectLst/>
                        </a:rPr>
                        <a:t>美国默沙东公司</a:t>
                      </a:r>
                      <a:endParaRPr lang="zh-CN" alt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smtClean="0">
                          <a:effectLst/>
                        </a:rPr>
                        <a:t>  </a:t>
                      </a:r>
                      <a:r>
                        <a:rPr lang="en-US" sz="1050" u="none" strike="noStrike" dirty="0" err="1" smtClean="0">
                          <a:effectLst/>
                        </a:rPr>
                        <a:t>Alendronic</a:t>
                      </a:r>
                      <a:r>
                        <a:rPr lang="en-US" sz="1050" u="none" strike="noStrike" dirty="0" smtClean="0">
                          <a:effectLst/>
                        </a:rPr>
                        <a:t> Acid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M05B3 (Bisphosphonates for osteoporosis and related disorders)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</a:tr>
              <a:tr h="2738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ALPHA D3</a:t>
                      </a:r>
                      <a:endParaRPr 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>
                          <a:effectLst/>
                        </a:rPr>
                        <a:t>阿法迪三</a:t>
                      </a:r>
                      <a:endParaRPr lang="zh-CN" alt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>
                          <a:effectLst/>
                        </a:rPr>
                        <a:t>以色列梯瓦制药</a:t>
                      </a:r>
                      <a:endParaRPr lang="zh-CN" alt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smtClean="0">
                          <a:effectLst/>
                        </a:rPr>
                        <a:t>  </a:t>
                      </a:r>
                      <a:r>
                        <a:rPr lang="en-US" sz="1050" u="none" strike="noStrike" dirty="0" err="1" smtClean="0">
                          <a:effectLst/>
                        </a:rPr>
                        <a:t>Alfacalcidol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A11C2 (Vitamin D Plain)</a:t>
                      </a:r>
                      <a:endParaRPr 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</a:tr>
              <a:tr h="2738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PROGYNOVA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 dirty="0">
                          <a:effectLst/>
                        </a:rPr>
                        <a:t>补佳乐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 dirty="0">
                          <a:effectLst/>
                        </a:rPr>
                        <a:t>德国拜耳药厂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smtClean="0">
                          <a:effectLst/>
                        </a:rPr>
                        <a:t>  Estradiol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G03C0 (</a:t>
                      </a:r>
                      <a:r>
                        <a:rPr lang="en-US" sz="1050" u="none" strike="noStrike" dirty="0" err="1">
                          <a:effectLst/>
                        </a:rPr>
                        <a:t>Oestrogens</a:t>
                      </a:r>
                      <a:r>
                        <a:rPr lang="en-US" sz="1050" u="none" strike="noStrike" dirty="0">
                          <a:effectLst/>
                        </a:rPr>
                        <a:t>, Excluding G3A, G3E, G3F)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</a:tr>
              <a:tr h="2738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JIN ER LI</a:t>
                      </a:r>
                      <a:endParaRPr 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>
                          <a:effectLst/>
                        </a:rPr>
                        <a:t>金尔力</a:t>
                      </a:r>
                      <a:endParaRPr lang="zh-CN" alt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>
                          <a:effectLst/>
                        </a:rPr>
                        <a:t>北京银谷世纪药业有限公司</a:t>
                      </a:r>
                      <a:endParaRPr lang="zh-CN" alt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smtClean="0">
                          <a:effectLst/>
                        </a:rPr>
                        <a:t>  Calcitonin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H04A0 (Calcitonins)</a:t>
                      </a:r>
                      <a:endParaRPr 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</a:tr>
              <a:tr h="534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ACLASTA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 dirty="0">
                          <a:effectLst/>
                        </a:rPr>
                        <a:t>密固达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 dirty="0">
                          <a:effectLst/>
                        </a:rPr>
                        <a:t>瑞士诺华制药有限公司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smtClean="0">
                          <a:effectLst/>
                        </a:rPr>
                        <a:t>  </a:t>
                      </a:r>
                      <a:r>
                        <a:rPr lang="en-US" sz="1050" u="none" strike="noStrike" dirty="0" err="1" smtClean="0">
                          <a:effectLst/>
                        </a:rPr>
                        <a:t>Zoledronic</a:t>
                      </a:r>
                      <a:r>
                        <a:rPr lang="en-US" sz="1050" u="none" strike="noStrike" dirty="0" smtClean="0">
                          <a:effectLst/>
                        </a:rPr>
                        <a:t> Acid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M05B3 (Bisphosphonates for osteoporosis and related disorders)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</a:tr>
              <a:tr h="2738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RI RI GAO</a:t>
                      </a:r>
                      <a:endParaRPr 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>
                          <a:effectLst/>
                        </a:rPr>
                        <a:t>日日高</a:t>
                      </a:r>
                      <a:endParaRPr lang="zh-CN" alt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 dirty="0">
                          <a:effectLst/>
                        </a:rPr>
                        <a:t>厦门星鲨制药有限公司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smtClean="0">
                          <a:effectLst/>
                        </a:rPr>
                        <a:t>  </a:t>
                      </a:r>
                      <a:r>
                        <a:rPr lang="en-US" sz="1050" u="none" strike="noStrike" dirty="0" err="1" smtClean="0">
                          <a:effectLst/>
                        </a:rPr>
                        <a:t>Colecalciferol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A11C2 (Vitamin D Plain)</a:t>
                      </a:r>
                      <a:endParaRPr 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/>
                </a:tc>
              </a:tr>
              <a:tr h="2738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/>
                        </a:rPr>
                        <a:t>FA NENG</a:t>
                      </a:r>
                      <a:endParaRPr lang="en-US" sz="1050" b="0" i="0" u="none" strike="noStrike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 dirty="0">
                          <a:effectLst/>
                        </a:rPr>
                        <a:t>法能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u="none" strike="noStrike" dirty="0">
                          <a:effectLst/>
                        </a:rPr>
                        <a:t>江苏南通华山药业有限公司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smtClean="0">
                          <a:effectLst/>
                        </a:rPr>
                        <a:t>  </a:t>
                      </a:r>
                      <a:r>
                        <a:rPr lang="en-US" sz="1050" u="none" strike="noStrike" dirty="0" err="1" smtClean="0">
                          <a:effectLst/>
                        </a:rPr>
                        <a:t>Alfacalcidol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A11C2 (Vitamin D Plain)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</a:tr>
              <a:tr h="273803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 err="1" smtClean="0">
                          <a:effectLst/>
                          <a:latin typeface="Arial"/>
                        </a:rPr>
                        <a:t>Glakay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 dirty="0" smtClean="0">
                          <a:effectLst/>
                          <a:latin typeface="Arial"/>
                        </a:rPr>
                        <a:t>固力康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 dirty="0" smtClean="0">
                          <a:effectLst/>
                          <a:latin typeface="Arial"/>
                        </a:rPr>
                        <a:t>卫材</a:t>
                      </a:r>
                      <a:endParaRPr lang="zh-CN" alt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 smtClean="0">
                          <a:effectLst/>
                          <a:latin typeface="+mn-lt"/>
                        </a:rPr>
                        <a:t> </a:t>
                      </a:r>
                      <a:r>
                        <a:rPr lang="en-US" sz="1050" b="0" i="0" u="none" strike="noStrike" dirty="0" err="1" smtClean="0">
                          <a:effectLst/>
                          <a:latin typeface="+mn-lt"/>
                        </a:rPr>
                        <a:t>Menatetrenone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 smtClean="0">
                          <a:effectLst/>
                          <a:latin typeface="+mn-lt"/>
                        </a:rPr>
                        <a:t> M05B9 (Other Bone Calcium Regulator)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9355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Appendix- ART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3189218"/>
              </p:ext>
            </p:extLst>
          </p:nvPr>
        </p:nvGraphicFramePr>
        <p:xfrm>
          <a:off x="1202201" y="1185513"/>
          <a:ext cx="6873879" cy="2117150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3348054"/>
                <a:gridCol w="937455"/>
                <a:gridCol w="2588370"/>
              </a:tblGrid>
              <a:tr h="21171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1050" b="1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Brand- EN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1050" b="1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Brand- CN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zh-CN" sz="1050" b="1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Company- CN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EBIXA-LUN (N07D)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ea typeface="+mj-ea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易倍申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丹麦灵北药厂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EXELON- NVR (N07D)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ea typeface="+mj-ea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艾斯能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瑞士诺华制药有限公司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JIA QI- S.I (N07D)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ea typeface="+mj-ea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加奇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上海海尼药业有限公司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SAI LING SI  S/H (N07D)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ea typeface="+mj-ea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赛灵斯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西安海欣制药有限公司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A RUI SI-SZ&amp;(N07D)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ea typeface="+mj-ea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阿瑞斯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陕西方舟制药有限公司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NUO CHONG-GZS(N07D)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ea typeface="+mj-ea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诺冲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贵州圣济堂制药有限公司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SI BO HAI-CQS(N07D)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ea typeface="+mj-ea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思博海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重庆桑田药业有限公司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SHUANG YI PING-SHQ  (HUPERZINE A)</a:t>
                      </a:r>
                      <a:endParaRPr kumimoji="1" lang="zh-CN" altLang="en-US" sz="105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ea typeface="+mj-ea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双益平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上海复旦复华药业有限公司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117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HA BO YIN- 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HZL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 (</a:t>
                      </a:r>
                      <a:r>
                        <a:rPr kumimoji="1" lang="en-US" altLang="zh-CN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HUPERZINE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ea typeface="+mj-ea"/>
                        </a:rPr>
                        <a:t> A)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ea typeface="+mj-ea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哈伯因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中美郑州凯利药业有限公司</a:t>
                      </a:r>
                    </a:p>
                  </a:txBody>
                  <a:tcPr marL="78813" marR="78813" marT="0" marB="0" anchor="ctr" horzOverflow="overflow"/>
                </a:tc>
              </a:tr>
            </a:tbl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39" y="6547926"/>
            <a:ext cx="388759" cy="246221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000000"/>
                </a:solidFill>
              </a:rPr>
              <a:pPr/>
              <a:t>83</a:t>
            </a:fld>
            <a:endParaRPr lang="zh-CN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20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Appendix- MRS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9525086"/>
              </p:ext>
            </p:extLst>
          </p:nvPr>
        </p:nvGraphicFramePr>
        <p:xfrm>
          <a:off x="1202201" y="1185514"/>
          <a:ext cx="6873879" cy="1163365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2739168"/>
                <a:gridCol w="1546341"/>
                <a:gridCol w="2588370"/>
              </a:tblGrid>
              <a:tr h="23267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Brand- EN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Brand- CN</a:t>
                      </a:r>
                      <a:endParaRPr kumimoji="1" lang="en-US" altLang="zh-CN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  <a:cs typeface="Arial" charset="0"/>
                        </a:rPr>
                        <a:t>Company- CN</a:t>
                      </a:r>
                      <a:endParaRPr kumimoji="1" lang="en-US" altLang="zh-CN" sz="105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charset="0"/>
                        <a:ea typeface="宋体" charset="-122"/>
                        <a:cs typeface="Arial" charset="0"/>
                      </a:endParaRPr>
                    </a:p>
                  </a:txBody>
                  <a:tcPr marL="78813" marR="78813" marT="0" marB="0" anchor="ctr" horzOverflow="overflow"/>
                </a:tc>
              </a:tr>
              <a:tr h="23267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BETAHISTINE/NACL-SZ4 (N07C)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倍他司汀氯化钠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石药集团</a:t>
                      </a: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)</a:t>
                      </a: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石家庄四药股份有限公司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3267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BETAHISTINE-S&amp;W (N07C)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倍他司汀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上海三维制药公司</a:t>
                      </a:r>
                    </a:p>
                  </a:txBody>
                  <a:tcPr marL="78813" marR="78813" marT="0" marB="0" anchor="ctr" horzOverflow="overflow"/>
                </a:tc>
              </a:tr>
              <a:tr h="23267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BETAHISTINE HYDROC, S-F (N07C)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盐酸倍他司汀氯化钠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上海华中药业有限公司</a:t>
                      </a:r>
                    </a:p>
                  </a:txBody>
                  <a:tcPr marL="78813" marR="78813" marT="0" marB="0" anchor="ctr" horzOverflow="overflow"/>
                </a:tc>
              </a:tr>
              <a:tr h="23267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zh-CN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  <a:ea typeface="HGP創英角ｺﾞｼｯｸUB" pitchFamily="50" charset="-128"/>
                        </a:rPr>
                        <a:t>SHISTINE-HZO (N07C)</a:t>
                      </a:r>
                      <a:endParaRPr kumimoji="1" lang="zh-CN" altLang="en-US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HGP創英角ｺﾞｼｯｸUB" pitchFamily="50" charset="-128"/>
                      </a:endParaRP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西其汀</a:t>
                      </a:r>
                    </a:p>
                  </a:txBody>
                  <a:tcPr marL="78813" marR="78813" marT="0" marB="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zh-CN" altLang="en-US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黑龙江中桂制药有限公司</a:t>
                      </a:r>
                    </a:p>
                  </a:txBody>
                  <a:tcPr marL="78813" marR="78813" marT="0" marB="0" anchor="ctr" horzOverflow="overflow"/>
                </a:tc>
              </a:tr>
            </a:tbl>
          </a:graphicData>
        </a:graphic>
      </p:graphicFrame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38" y="6547927"/>
            <a:ext cx="451822" cy="246221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000000"/>
                </a:solidFill>
              </a:rPr>
              <a:pPr/>
              <a:t>84</a:t>
            </a:fld>
            <a:endParaRPr lang="zh-CN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626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pPr>
              <a:spcBef>
                <a:spcPct val="20000"/>
              </a:spcBef>
            </a:pPr>
            <a:r>
              <a:rPr lang="en-US" altLang="zh-CN" sz="1800" b="0" dirty="0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Appendix- </a:t>
            </a:r>
            <a:r>
              <a:rPr lang="en-US" altLang="zh-CN" sz="1800" b="0" dirty="0" err="1">
                <a:solidFill>
                  <a:schemeClr val="accent5">
                    <a:lumMod val="50000"/>
                  </a:schemeClr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Eldepryl</a:t>
            </a:r>
            <a:endParaRPr lang="zh-CN" altLang="en-US" sz="1800" b="0" dirty="0">
              <a:solidFill>
                <a:schemeClr val="accent5">
                  <a:lumMod val="50000"/>
                </a:schemeClr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>
          <a:xfrm>
            <a:off x="84139" y="6547927"/>
            <a:ext cx="388759" cy="246221"/>
          </a:xfrm>
        </p:spPr>
        <p:txBody>
          <a:bodyPr/>
          <a:lstStyle/>
          <a:p>
            <a:fld id="{0C913308-F349-4B6D-A68A-DD1791B4A57B}" type="slidenum">
              <a:rPr lang="zh-CN" altLang="en-US" smtClean="0">
                <a:solidFill>
                  <a:srgbClr val="000000"/>
                </a:solidFill>
              </a:rPr>
              <a:pPr/>
              <a:t>85</a:t>
            </a:fld>
            <a:endParaRPr lang="zh-CN" altLang="en-US" dirty="0">
              <a:solidFill>
                <a:srgbClr val="000000"/>
              </a:solidFill>
            </a:endParaRP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724099"/>
              </p:ext>
            </p:extLst>
          </p:nvPr>
        </p:nvGraphicFramePr>
        <p:xfrm>
          <a:off x="548500" y="1327763"/>
          <a:ext cx="7843574" cy="2718144"/>
        </p:xfrm>
        <a:graphic>
          <a:graphicData uri="http://schemas.openxmlformats.org/drawingml/2006/table">
            <a:tbl>
              <a:tblPr>
                <a:tableStyleId>{22838BEF-8BB2-4498-84A7-C5851F593DF1}</a:tableStyleId>
              </a:tblPr>
              <a:tblGrid>
                <a:gridCol w="1788486"/>
                <a:gridCol w="1314084"/>
                <a:gridCol w="2601849"/>
                <a:gridCol w="2139155"/>
              </a:tblGrid>
              <a:tr h="30201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 smtClean="0">
                          <a:effectLst/>
                        </a:rPr>
                        <a:t>Brand</a:t>
                      </a:r>
                      <a:r>
                        <a:rPr lang="en-US" altLang="zh-CN" sz="1050" b="1" u="none" strike="noStrike" dirty="0" smtClean="0">
                          <a:effectLst/>
                        </a:rPr>
                        <a:t>- EN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 smtClean="0">
                          <a:effectLst/>
                        </a:rPr>
                        <a:t>Brand</a:t>
                      </a:r>
                      <a:r>
                        <a:rPr lang="en-US" altLang="zh-CN" sz="1050" b="1" u="none" strike="noStrike" dirty="0" smtClean="0">
                          <a:effectLst/>
                        </a:rPr>
                        <a:t>- CN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zh-CN" sz="1050" b="1" u="none" strike="noStrike" dirty="0" smtClean="0">
                          <a:effectLst/>
                        </a:rPr>
                        <a:t>Company- CN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1" u="none" strike="noStrike" dirty="0">
                          <a:effectLst/>
                        </a:rPr>
                        <a:t>Molecule</a:t>
                      </a:r>
                      <a:endParaRPr lang="en-US" sz="1050" b="1" i="0" u="none" strike="noStrike" dirty="0">
                        <a:effectLst/>
                        <a:latin typeface="Arial"/>
                      </a:endParaRPr>
                    </a:p>
                  </a:txBody>
                  <a:tcPr marL="63056" marR="8342" marT="9525" marB="0" anchor="ctr">
                    <a:noFill/>
                  </a:tcPr>
                </a:tc>
              </a:tr>
              <a:tr h="302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MADOPAR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 dirty="0">
                          <a:effectLst/>
                          <a:latin typeface="Arial"/>
                        </a:rPr>
                        <a:t>美多芭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上海罗氏制药有限公司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  BENSERAZIDE+LEVODOPA</a:t>
                      </a:r>
                    </a:p>
                  </a:txBody>
                  <a:tcPr marL="8342" marR="8342" marT="9525" marB="0" anchor="ctr"/>
                </a:tc>
              </a:tr>
              <a:tr h="302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SIFROL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森福罗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德国勃林格殷格翰国际公司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  PRAMIPEXOLE</a:t>
                      </a:r>
                    </a:p>
                  </a:txBody>
                  <a:tcPr marL="8342" marR="8342" marT="9525" marB="0" anchor="ctr">
                    <a:noFill/>
                  </a:tcPr>
                </a:tc>
              </a:tr>
              <a:tr h="302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TRASTAL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泰舒达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法国施维雅药厂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  PIRIBEDIL</a:t>
                      </a:r>
                    </a:p>
                  </a:txBody>
                  <a:tcPr marL="8342" marR="8342" marT="9525" marB="0" anchor="ctr"/>
                </a:tc>
              </a:tr>
              <a:tr h="302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SINEMET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息宁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杭州默沙东制药有限公司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  CARBIDOPA+LEVODOPA</a:t>
                      </a:r>
                    </a:p>
                  </a:txBody>
                  <a:tcPr marL="8342" marR="8342" marT="9525" marB="0" anchor="ctr">
                    <a:noFill/>
                  </a:tcPr>
                </a:tc>
              </a:tr>
              <a:tr h="302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effectLst/>
                          <a:latin typeface="Arial"/>
                        </a:rPr>
                        <a:t>COMTAN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珂丹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瑞士诺华制药有限公司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  ENTACAPONE</a:t>
                      </a:r>
                    </a:p>
                  </a:txBody>
                  <a:tcPr marL="8342" marR="8342" marT="9525" marB="0" anchor="ctr"/>
                </a:tc>
              </a:tr>
              <a:tr h="302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JIN SI PING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金思平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南京绿叶思科药业有限公司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    SELEGILINE</a:t>
                      </a:r>
                    </a:p>
                  </a:txBody>
                  <a:tcPr marL="8342" marR="8342" marT="9525" marB="0" anchor="ctr">
                    <a:noFill/>
                  </a:tcPr>
                </a:tc>
              </a:tr>
              <a:tr h="302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effectLst/>
                          <a:latin typeface="Arial"/>
                        </a:rPr>
                        <a:t>BENZHEXOL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安坦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常州康普药业有限公司</a:t>
                      </a:r>
                    </a:p>
                  </a:txBody>
                  <a:tcPr marL="8342" marR="8342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effectLst/>
                          <a:latin typeface="Arial"/>
                        </a:rPr>
                        <a:t>   </a:t>
                      </a:r>
                      <a:r>
                        <a:rPr lang="en-US" sz="1050" b="0" i="0" u="none" strike="noStrike" dirty="0" smtClean="0">
                          <a:effectLst/>
                          <a:latin typeface="+mn-lt"/>
                        </a:rPr>
                        <a:t>TRIHEXYPHENIDYL</a:t>
                      </a:r>
                      <a:endParaRPr lang="en-US" sz="1050" b="0" i="0" u="none" strike="noStrike" dirty="0">
                        <a:effectLst/>
                        <a:latin typeface="Arial"/>
                      </a:endParaRPr>
                    </a:p>
                  </a:txBody>
                  <a:tcPr marL="8342" marR="8342" marT="9525" marB="0" anchor="ctr"/>
                </a:tc>
              </a:tr>
              <a:tr h="30201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>
                          <a:effectLst/>
                          <a:latin typeface="Arial"/>
                        </a:rPr>
                        <a:t>ELDEPRYL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>
                          <a:effectLst/>
                          <a:latin typeface="Arial"/>
                        </a:rPr>
                        <a:t>咪多吡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50" b="0" i="0" u="none" strike="noStrike" dirty="0">
                          <a:effectLst/>
                          <a:latin typeface="Arial"/>
                        </a:rPr>
                        <a:t>芬兰奥利安药厂</a:t>
                      </a:r>
                    </a:p>
                  </a:txBody>
                  <a:tcPr marL="8342" marR="8342" marT="9525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effectLst/>
                          <a:latin typeface="Arial"/>
                        </a:rPr>
                        <a:t>    SELEGILINE</a:t>
                      </a:r>
                    </a:p>
                  </a:txBody>
                  <a:tcPr marL="8342" marR="8342" marT="9525" marB="0" anchor="ctr"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608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l" fontAlgn="auto">
              <a:spcBef>
                <a:spcPts val="0"/>
              </a:spcBef>
              <a:spcAft>
                <a:spcPts val="0"/>
              </a:spcAft>
            </a:pPr>
            <a:fld id="{0C913308-F349-4B6D-A68A-DD1791B4A57B}" type="slidenum">
              <a:rPr kumimoji="0" lang="zh-CN" altLang="en-US" smtClean="0">
                <a:solidFill>
                  <a:srgbClr val="000000"/>
                </a:solidFill>
              </a:rPr>
              <a:pPr algn="l" fontAlgn="auto">
                <a:spcBef>
                  <a:spcPts val="0"/>
                </a:spcBef>
                <a:spcAft>
                  <a:spcPts val="0"/>
                </a:spcAft>
              </a:pPr>
              <a:t>9</a:t>
            </a:fld>
            <a:endParaRPr kumimoji="0" lang="zh-CN" altLang="en-US" dirty="0">
              <a:solidFill>
                <a:srgbClr val="000000"/>
              </a:solidFill>
            </a:endParaRPr>
          </a:p>
        </p:txBody>
      </p:sp>
      <p:sp>
        <p:nvSpPr>
          <p:cNvPr id="6" name="Text Placeholder 5" title="TB_Header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1800" dirty="0" smtClean="0">
                <a:latin typeface="+mj-lt"/>
              </a:rPr>
              <a:t>The market size of MBL kept growing trend and up to 902 Mil RMB with growth rate of </a:t>
            </a:r>
            <a:r>
              <a:rPr lang="en-US" altLang="zh-CN" sz="1800" dirty="0" smtClean="0">
                <a:latin typeface="+mj-lt"/>
              </a:rPr>
              <a:t>4.9% </a:t>
            </a:r>
            <a:r>
              <a:rPr lang="en-US" altLang="zh-CN" sz="1800" dirty="0" smtClean="0">
                <a:latin typeface="+mj-lt"/>
              </a:rPr>
              <a:t>in MAT 1Q16.</a:t>
            </a:r>
            <a:endParaRPr lang="en-US" sz="1800" dirty="0">
              <a:latin typeface="+mj-lt"/>
            </a:endParaRPr>
          </a:p>
        </p:txBody>
      </p:sp>
      <p:sp>
        <p:nvSpPr>
          <p:cNvPr id="12" name="Rectangle 10" title="TB_ChartTitle1"/>
          <p:cNvSpPr>
            <a:spLocks noChangeArrowheads="1"/>
          </p:cNvSpPr>
          <p:nvPr/>
        </p:nvSpPr>
        <p:spPr bwMode="auto">
          <a:xfrm>
            <a:off x="152091" y="1153519"/>
            <a:ext cx="5753759" cy="433388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MBL(VB12) - Brand Value - by MAT</a:t>
            </a:r>
            <a:endParaRPr lang="en-US" altLang="zh-CN" sz="1200" b="1" dirty="0">
              <a:solidFill>
                <a:srgbClr val="000000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Rectangle 11" title="TB_ChartTitle2"/>
          <p:cNvSpPr>
            <a:spLocks noChangeArrowheads="1"/>
          </p:cNvSpPr>
          <p:nvPr/>
        </p:nvSpPr>
        <p:spPr bwMode="auto">
          <a:xfrm>
            <a:off x="5998124" y="1148862"/>
            <a:ext cx="3017521" cy="438045"/>
          </a:xfrm>
          <a:prstGeom prst="rect">
            <a:avLst/>
          </a:prstGeom>
          <a:solidFill>
            <a:srgbClr val="ABC5E7">
              <a:alpha val="39999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1422" tIns="45711" rIns="91422" bIns="45711" anchor="ctr"/>
          <a:lstStyle/>
          <a:p>
            <a:pPr algn="ctr"/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Value </a:t>
            </a:r>
            <a:r>
              <a:rPr lang="en-US" altLang="zh-CN" sz="1200" b="1" dirty="0" smtClean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GR - by </a:t>
            </a:r>
            <a:r>
              <a:rPr lang="en-US" altLang="zh-CN" sz="1200" b="1" dirty="0">
                <a:solidFill>
                  <a:srgbClr val="000000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MAT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998126" y="1698647"/>
            <a:ext cx="30175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1200" b="1" dirty="0" smtClean="0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GR% (Vs. Same Period Last Year)</a:t>
            </a:r>
            <a:endParaRPr lang="zh-CN" altLang="en-US" sz="1200" b="1" dirty="0">
              <a:solidFill>
                <a:srgbClr val="1F44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092" y="1698647"/>
            <a:ext cx="1483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>
              <a:defRPr sz="1200" b="1">
                <a:solidFill>
                  <a:srgbClr val="1F448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Million RMB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 bwMode="auto">
          <a:xfrm>
            <a:off x="152091" y="1692164"/>
            <a:ext cx="5753760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5998124" y="1692164"/>
            <a:ext cx="3017521" cy="4750839"/>
          </a:xfrm>
          <a:prstGeom prst="rect">
            <a:avLst/>
          </a:prstGeom>
          <a:noFill/>
          <a:ln w="9525" cap="flat" cmpd="sng" algn="ctr">
            <a:solidFill>
              <a:schemeClr val="accent1">
                <a:lumMod val="75000"/>
              </a:schemeClr>
            </a:solidFill>
            <a:prstDash val="dashDot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zh-CN" altLang="en-US" sz="12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HGP創英角ｺﾞｼｯｸUB" pitchFamily="50" charset="-128"/>
            </a:endParaRPr>
          </a:p>
        </p:txBody>
      </p:sp>
      <p:sp>
        <p:nvSpPr>
          <p:cNvPr id="16" name="Content Placeholder 6" title="TB_Footer1"/>
          <p:cNvSpPr>
            <a:spLocks noGrp="1"/>
          </p:cNvSpPr>
          <p:nvPr>
            <p:ph sz="quarter" idx="11"/>
          </p:nvPr>
        </p:nvSpPr>
        <p:spPr>
          <a:xfrm>
            <a:off x="755798" y="6511108"/>
            <a:ext cx="7605099" cy="166933"/>
          </a:xfrm>
        </p:spPr>
        <p:txBody>
          <a:bodyPr/>
          <a:lstStyle/>
          <a:p>
            <a:r>
              <a:rPr lang="en-US" altLang="zh-CN" sz="800" smtClean="0"/>
              <a:t>MBL(VB12) Relevant Market = A11F (VB12 Plain )</a:t>
            </a:r>
            <a:endParaRPr lang="en-US" sz="800" dirty="0"/>
          </a:p>
        </p:txBody>
      </p:sp>
      <p:sp>
        <p:nvSpPr>
          <p:cNvPr id="17" name="文本框 16" title="TB_Footer2"/>
          <p:cNvSpPr txBox="1"/>
          <p:nvPr/>
        </p:nvSpPr>
        <p:spPr>
          <a:xfrm>
            <a:off x="755799" y="6678041"/>
            <a:ext cx="76050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800" smtClean="0"/>
              <a:t>Source: IMS Quarterly CHPA Data (2016Q1)</a:t>
            </a:r>
            <a:endParaRPr lang="zh-CN" altLang="en-US" sz="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18" name="CT_0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6277902"/>
              </p:ext>
            </p:extLst>
          </p:nvPr>
        </p:nvGraphicFramePr>
        <p:xfrm>
          <a:off x="152092" y="1975646"/>
          <a:ext cx="5753758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T_0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7258102"/>
              </p:ext>
            </p:extLst>
          </p:nvPr>
        </p:nvGraphicFramePr>
        <p:xfrm>
          <a:off x="5998126" y="1975646"/>
          <a:ext cx="3017520" cy="4438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395708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">
      <a:dk1>
        <a:srgbClr val="000000"/>
      </a:dk1>
      <a:lt1>
        <a:srgbClr val="BDD262"/>
      </a:lt1>
      <a:dk2>
        <a:srgbClr val="1F448D"/>
      </a:dk2>
      <a:lt2>
        <a:srgbClr val="FBCA5A"/>
      </a:lt2>
      <a:accent1>
        <a:srgbClr val="ABC5E7"/>
      </a:accent1>
      <a:accent2>
        <a:srgbClr val="EE782B"/>
      </a:accent2>
      <a:accent3>
        <a:srgbClr val="DBE5B7"/>
      </a:accent3>
      <a:accent4>
        <a:srgbClr val="000000"/>
      </a:accent4>
      <a:accent5>
        <a:srgbClr val="D2DFF1"/>
      </a:accent5>
      <a:accent6>
        <a:srgbClr val="D86C26"/>
      </a:accent6>
      <a:hlink>
        <a:srgbClr val="4580C2"/>
      </a:hlink>
      <a:folHlink>
        <a:srgbClr val="FBDAC8"/>
      </a:folHlink>
    </a:clrScheme>
    <a:fontScheme name="Type A">
      <a:majorFont>
        <a:latin typeface="Arial"/>
        <a:ea typeface="HGP創英角ｺﾞｼｯｸUB"/>
        <a:cs typeface=""/>
      </a:majorFont>
      <a:minorFont>
        <a:latin typeface="Arial"/>
        <a:ea typeface="HGP創英角ｺﾞｼｯｸUB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GP創英角ｺﾞｼｯｸUB" pitchFamily="50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ja-JP" altLang="en-US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HGP創英角ｺﾞｼｯｸUB" pitchFamily="50" charset="-128"/>
          </a:defRPr>
        </a:defPPr>
      </a:lstStyle>
    </a:lnDef>
  </a:objectDefaults>
  <a:extraClrSchemeLst>
    <a:extraClrScheme>
      <a:clrScheme name="Type 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ype A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2DFB4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EECD6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2DFB4"/>
        </a:accent1>
        <a:accent2>
          <a:srgbClr val="CD0921"/>
        </a:accent2>
        <a:accent3>
          <a:srgbClr val="FFFFFF"/>
        </a:accent3>
        <a:accent4>
          <a:srgbClr val="000000"/>
        </a:accent4>
        <a:accent5>
          <a:srgbClr val="EEECD6"/>
        </a:accent5>
        <a:accent6>
          <a:srgbClr val="BA071D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1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2DFB4"/>
        </a:accent1>
        <a:accent2>
          <a:srgbClr val="CD0921"/>
        </a:accent2>
        <a:accent3>
          <a:srgbClr val="FFFFFF"/>
        </a:accent3>
        <a:accent4>
          <a:srgbClr val="000000"/>
        </a:accent4>
        <a:accent5>
          <a:srgbClr val="EEECD6"/>
        </a:accent5>
        <a:accent6>
          <a:srgbClr val="BA071D"/>
        </a:accent6>
        <a:hlink>
          <a:srgbClr val="E98E4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ype A 1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E2DFB4"/>
        </a:accent1>
        <a:accent2>
          <a:srgbClr val="CD0921"/>
        </a:accent2>
        <a:accent3>
          <a:srgbClr val="FFFFFF"/>
        </a:accent3>
        <a:accent4>
          <a:srgbClr val="000000"/>
        </a:accent4>
        <a:accent5>
          <a:srgbClr val="EEECD6"/>
        </a:accent5>
        <a:accent6>
          <a:srgbClr val="BA071D"/>
        </a:accent6>
        <a:hlink>
          <a:srgbClr val="E98E40"/>
        </a:hlink>
        <a:folHlink>
          <a:srgbClr val="FCD75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3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7.xml><?xml version="1.0" encoding="utf-8"?>
<a:themeOverride xmlns:a="http://schemas.openxmlformats.org/drawingml/2006/main">
  <a:clrScheme name="">
    <a:dk1>
      <a:srgbClr val="000000"/>
    </a:dk1>
    <a:lt1>
      <a:srgbClr val="BDD262"/>
    </a:lt1>
    <a:dk2>
      <a:srgbClr val="1F448D"/>
    </a:dk2>
    <a:lt2>
      <a:srgbClr val="FBCA5A"/>
    </a:lt2>
    <a:accent1>
      <a:srgbClr val="ABC5E7"/>
    </a:accent1>
    <a:accent2>
      <a:srgbClr val="EE782B"/>
    </a:accent2>
    <a:accent3>
      <a:srgbClr val="DBE5B7"/>
    </a:accent3>
    <a:accent4>
      <a:srgbClr val="000000"/>
    </a:accent4>
    <a:accent5>
      <a:srgbClr val="D2DFF1"/>
    </a:accent5>
    <a:accent6>
      <a:srgbClr val="D86C26"/>
    </a:accent6>
    <a:hlink>
      <a:srgbClr val="4580C2"/>
    </a:hlink>
    <a:folHlink>
      <a:srgbClr val="FBDAC8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0.xml><?xml version="1.0" encoding="utf-8"?>
<a:themeOverride xmlns:a="http://schemas.openxmlformats.org/drawingml/2006/main">
  <a:clrScheme name="">
    <a:dk1>
      <a:srgbClr val="000000"/>
    </a:dk1>
    <a:lt1>
      <a:srgbClr val="BDD262"/>
    </a:lt1>
    <a:dk2>
      <a:srgbClr val="1F448D"/>
    </a:dk2>
    <a:lt2>
      <a:srgbClr val="FBCA5A"/>
    </a:lt2>
    <a:accent1>
      <a:srgbClr val="ABC5E7"/>
    </a:accent1>
    <a:accent2>
      <a:srgbClr val="EE782B"/>
    </a:accent2>
    <a:accent3>
      <a:srgbClr val="DBE5B7"/>
    </a:accent3>
    <a:accent4>
      <a:srgbClr val="000000"/>
    </a:accent4>
    <a:accent5>
      <a:srgbClr val="D2DFF1"/>
    </a:accent5>
    <a:accent6>
      <a:srgbClr val="D86C26"/>
    </a:accent6>
    <a:hlink>
      <a:srgbClr val="4580C2"/>
    </a:hlink>
    <a:folHlink>
      <a:srgbClr val="FBDAC8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62905</TotalTime>
  <Words>6938</Words>
  <Application>Microsoft Office PowerPoint</Application>
  <PresentationFormat>全屏显示(4:3)</PresentationFormat>
  <Paragraphs>1510</Paragraphs>
  <Slides>85</Slides>
  <Notes>7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85</vt:i4>
      </vt:variant>
    </vt:vector>
  </HeadingPairs>
  <TitlesOfParts>
    <vt:vector size="86" baseType="lpstr">
      <vt:lpstr>Default</vt:lpstr>
      <vt:lpstr>2016Q1’s IMS Report of Eisai Brand Performance (NTA)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Appendix</vt:lpstr>
      <vt:lpstr>Appendix - Patient Day定义及计算方法</vt:lpstr>
      <vt:lpstr>Appendix- MBL</vt:lpstr>
      <vt:lpstr>Appendix- MYO</vt:lpstr>
      <vt:lpstr>Appendix- ALP</vt:lpstr>
      <vt:lpstr>Appendix- GLA</vt:lpstr>
      <vt:lpstr>Appendix- ART</vt:lpstr>
      <vt:lpstr>Appendix- MRS</vt:lpstr>
      <vt:lpstr>Appendix- Eldepryl</vt:lpstr>
    </vt:vector>
  </TitlesOfParts>
  <Company>Eisai Co., Ltd.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Eisai Strategy Presentation</dc:title>
  <dc:creator>Kyoko Tezuka</dc:creator>
  <cp:lastModifiedBy>Liqin Lu</cp:lastModifiedBy>
  <cp:revision>4634</cp:revision>
  <cp:lastPrinted>2012-08-15T01:17:35Z</cp:lastPrinted>
  <dcterms:created xsi:type="dcterms:W3CDTF">2001-10-01T14:33:37Z</dcterms:created>
  <dcterms:modified xsi:type="dcterms:W3CDTF">2016-05-17T07:21:53Z</dcterms:modified>
</cp:coreProperties>
</file>